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308" r:id="rId4"/>
    <p:sldId id="299" r:id="rId5"/>
    <p:sldId id="321" r:id="rId6"/>
    <p:sldId id="301" r:id="rId7"/>
    <p:sldId id="305" r:id="rId8"/>
    <p:sldId id="307" r:id="rId9"/>
    <p:sldId id="306" r:id="rId10"/>
    <p:sldId id="272" r:id="rId11"/>
    <p:sldId id="276" r:id="rId12"/>
    <p:sldId id="298" r:id="rId13"/>
    <p:sldId id="284" r:id="rId14"/>
    <p:sldId id="323" r:id="rId15"/>
    <p:sldId id="326" r:id="rId16"/>
    <p:sldId id="309" r:id="rId17"/>
    <p:sldId id="310" r:id="rId18"/>
    <p:sldId id="325" r:id="rId19"/>
    <p:sldId id="313" r:id="rId20"/>
    <p:sldId id="314" r:id="rId21"/>
    <p:sldId id="316" r:id="rId22"/>
    <p:sldId id="317" r:id="rId23"/>
    <p:sldId id="329" r:id="rId24"/>
    <p:sldId id="327" r:id="rId25"/>
    <p:sldId id="328" r:id="rId26"/>
    <p:sldId id="265" r:id="rId27"/>
    <p:sldId id="259" r:id="rId28"/>
  </p:sldIdLst>
  <p:sldSz cx="9144000" cy="6858000" type="screen4x3"/>
  <p:notesSz cx="67818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99"/>
    <a:srgbClr val="FFFF00"/>
    <a:srgbClr val="99CCFF"/>
    <a:srgbClr val="0000CC"/>
    <a:srgbClr val="6666FF"/>
    <a:srgbClr val="0066FF"/>
    <a:srgbClr val="000099"/>
    <a:srgbClr val="0099FF"/>
    <a:srgbClr val="3366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3662" autoAdjust="0"/>
  </p:normalViewPr>
  <p:slideViewPr>
    <p:cSldViewPr>
      <p:cViewPr>
        <p:scale>
          <a:sx n="70" d="100"/>
          <a:sy n="70" d="100"/>
        </p:scale>
        <p:origin x="-116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0"/>
      </p:cViewPr>
      <p:guideLst>
        <p:guide orient="horz" pos="3127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42E9F-CDBF-4D0C-8647-B69A65FCE309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97F77A3-4428-4388-A641-79C18C0960C3}">
      <dgm:prSet phldrT="[Text]"/>
      <dgm:spPr/>
      <dgm:t>
        <a:bodyPr/>
        <a:lstStyle/>
        <a:p>
          <a:r>
            <a:rPr lang="cs-CZ" b="1" dirty="0" smtClean="0"/>
            <a:t>Modelování rozpočtu</a:t>
          </a:r>
          <a:endParaRPr lang="cs-CZ" b="1" dirty="0"/>
        </a:p>
      </dgm:t>
    </dgm:pt>
    <dgm:pt modelId="{B72C15BB-2A40-45AD-8470-EAD5D5E2E537}" type="parTrans" cxnId="{92EE8A47-8555-4B46-84C7-70AD2E6F945A}">
      <dgm:prSet/>
      <dgm:spPr/>
      <dgm:t>
        <a:bodyPr/>
        <a:lstStyle/>
        <a:p>
          <a:endParaRPr lang="cs-CZ"/>
        </a:p>
      </dgm:t>
    </dgm:pt>
    <dgm:pt modelId="{37D2CC34-8923-40DE-BC52-9685476AB327}" type="sibTrans" cxnId="{92EE8A47-8555-4B46-84C7-70AD2E6F945A}">
      <dgm:prSet/>
      <dgm:spPr/>
      <dgm:t>
        <a:bodyPr/>
        <a:lstStyle/>
        <a:p>
          <a:endParaRPr lang="cs-CZ"/>
        </a:p>
      </dgm:t>
    </dgm:pt>
    <dgm:pt modelId="{00DB0274-A2EB-4BF3-8682-2C22D0F8E2D8}">
      <dgm:prSet phldrT="[Text]"/>
      <dgm:spPr/>
      <dgm:t>
        <a:bodyPr/>
        <a:lstStyle/>
        <a:p>
          <a:r>
            <a:rPr lang="cs-CZ" b="1" dirty="0" smtClean="0"/>
            <a:t>Rozpočtové změny</a:t>
          </a:r>
          <a:endParaRPr lang="cs-CZ" b="1" dirty="0"/>
        </a:p>
      </dgm:t>
    </dgm:pt>
    <dgm:pt modelId="{698DF395-E99C-4166-B919-B166E5B7B108}" type="parTrans" cxnId="{AC49B5CA-D7AE-4B50-BBCC-0402167430C9}">
      <dgm:prSet/>
      <dgm:spPr/>
      <dgm:t>
        <a:bodyPr/>
        <a:lstStyle/>
        <a:p>
          <a:endParaRPr lang="cs-CZ"/>
        </a:p>
      </dgm:t>
    </dgm:pt>
    <dgm:pt modelId="{29299BCA-27D7-4094-A5EC-7945BE57B7AC}" type="sibTrans" cxnId="{AC49B5CA-D7AE-4B50-BBCC-0402167430C9}">
      <dgm:prSet/>
      <dgm:spPr/>
      <dgm:t>
        <a:bodyPr/>
        <a:lstStyle/>
        <a:p>
          <a:endParaRPr lang="cs-CZ"/>
        </a:p>
      </dgm:t>
    </dgm:pt>
    <dgm:pt modelId="{C8AECC7F-D986-4EEE-8E0E-2B3B48292A93}">
      <dgm:prSet phldrT="[Text]"/>
      <dgm:spPr/>
      <dgm:t>
        <a:bodyPr/>
        <a:lstStyle/>
        <a:p>
          <a:r>
            <a:rPr lang="cs-CZ" b="1" dirty="0" smtClean="0"/>
            <a:t>Kontrola plnění/čerpání </a:t>
          </a:r>
          <a:endParaRPr lang="cs-CZ" b="1" dirty="0"/>
        </a:p>
      </dgm:t>
    </dgm:pt>
    <dgm:pt modelId="{9AAA7C69-7B92-46F1-8281-CD250D478A54}" type="parTrans" cxnId="{06091AC4-7601-4C60-A5AE-CF67756EF77F}">
      <dgm:prSet/>
      <dgm:spPr/>
      <dgm:t>
        <a:bodyPr/>
        <a:lstStyle/>
        <a:p>
          <a:endParaRPr lang="cs-CZ"/>
        </a:p>
      </dgm:t>
    </dgm:pt>
    <dgm:pt modelId="{A574AA3B-E3E1-4DF8-840C-37CF45CEC90A}" type="sibTrans" cxnId="{06091AC4-7601-4C60-A5AE-CF67756EF77F}">
      <dgm:prSet/>
      <dgm:spPr/>
      <dgm:t>
        <a:bodyPr/>
        <a:lstStyle/>
        <a:p>
          <a:endParaRPr lang="cs-CZ"/>
        </a:p>
      </dgm:t>
    </dgm:pt>
    <dgm:pt modelId="{F3B414DE-4B8E-42BD-AB71-65073486A1D5}">
      <dgm:prSet/>
      <dgm:spPr/>
      <dgm:t>
        <a:bodyPr/>
        <a:lstStyle/>
        <a:p>
          <a:r>
            <a:rPr lang="cs-CZ" b="1" dirty="0" smtClean="0"/>
            <a:t>Schvalování rozpočtu</a:t>
          </a:r>
          <a:endParaRPr lang="cs-CZ" b="1" dirty="0"/>
        </a:p>
      </dgm:t>
    </dgm:pt>
    <dgm:pt modelId="{BE57B37F-E98E-4702-A795-CED4CA51DDC9}" type="parTrans" cxnId="{269F1934-94FD-4AE5-AD43-73D48075A636}">
      <dgm:prSet/>
      <dgm:spPr/>
      <dgm:t>
        <a:bodyPr/>
        <a:lstStyle/>
        <a:p>
          <a:endParaRPr lang="cs-CZ"/>
        </a:p>
      </dgm:t>
    </dgm:pt>
    <dgm:pt modelId="{A9523027-8681-4136-A9DB-E8675A78BCE6}" type="sibTrans" cxnId="{269F1934-94FD-4AE5-AD43-73D48075A636}">
      <dgm:prSet/>
      <dgm:spPr/>
      <dgm:t>
        <a:bodyPr/>
        <a:lstStyle/>
        <a:p>
          <a:endParaRPr lang="cs-CZ"/>
        </a:p>
      </dgm:t>
    </dgm:pt>
    <dgm:pt modelId="{003AFFB8-DD1E-4ECC-98AF-9FAD0C40D699}" type="pres">
      <dgm:prSet presAssocID="{11F42E9F-CDBF-4D0C-8647-B69A65FCE309}" presName="CompostProcess" presStyleCnt="0">
        <dgm:presLayoutVars>
          <dgm:dir/>
          <dgm:resizeHandles val="exact"/>
        </dgm:presLayoutVars>
      </dgm:prSet>
      <dgm:spPr/>
    </dgm:pt>
    <dgm:pt modelId="{8AA9C07F-D01A-4801-8ED9-85A7A8D4CF04}" type="pres">
      <dgm:prSet presAssocID="{11F42E9F-CDBF-4D0C-8647-B69A65FCE309}" presName="arrow" presStyleLbl="bgShp" presStyleIdx="0" presStyleCnt="1"/>
      <dgm:spPr>
        <a:solidFill>
          <a:srgbClr val="6666FF"/>
        </a:solidFill>
        <a:ln>
          <a:solidFill>
            <a:srgbClr val="0000CC"/>
          </a:solidFill>
        </a:ln>
      </dgm:spPr>
    </dgm:pt>
    <dgm:pt modelId="{B6EA7F77-B899-43D9-8DA8-DE165B0D4E75}" type="pres">
      <dgm:prSet presAssocID="{11F42E9F-CDBF-4D0C-8647-B69A65FCE309}" presName="linearProcess" presStyleCnt="0"/>
      <dgm:spPr/>
    </dgm:pt>
    <dgm:pt modelId="{EE28CA56-6FA8-4669-AE4B-F0E91A130A2B}" type="pres">
      <dgm:prSet presAssocID="{197F77A3-4428-4388-A641-79C18C0960C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50759D-BCE9-4D6D-8E47-C8569F061134}" type="pres">
      <dgm:prSet presAssocID="{37D2CC34-8923-40DE-BC52-9685476AB327}" presName="sibTrans" presStyleCnt="0"/>
      <dgm:spPr/>
    </dgm:pt>
    <dgm:pt modelId="{71DC7925-A5F8-4E29-B664-AF51538674BA}" type="pres">
      <dgm:prSet presAssocID="{F3B414DE-4B8E-42BD-AB71-65073486A1D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A861DD-B9FE-4A0E-82D2-09623170DB24}" type="pres">
      <dgm:prSet presAssocID="{A9523027-8681-4136-A9DB-E8675A78BCE6}" presName="sibTrans" presStyleCnt="0"/>
      <dgm:spPr/>
    </dgm:pt>
    <dgm:pt modelId="{5C86CD2C-97F0-4467-B21D-5855D113E025}" type="pres">
      <dgm:prSet presAssocID="{00DB0274-A2EB-4BF3-8682-2C22D0F8E2D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F527B1-D0FC-4436-BD55-A9916355AD30}" type="pres">
      <dgm:prSet presAssocID="{29299BCA-27D7-4094-A5EC-7945BE57B7AC}" presName="sibTrans" presStyleCnt="0"/>
      <dgm:spPr/>
    </dgm:pt>
    <dgm:pt modelId="{3A4ADFDF-53C2-4F74-A638-FEB927800D82}" type="pres">
      <dgm:prSet presAssocID="{C8AECC7F-D986-4EEE-8E0E-2B3B48292A9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63D4EA-CC11-425F-96CE-60A7B4B05230}" type="presOf" srcId="{C8AECC7F-D986-4EEE-8E0E-2B3B48292A93}" destId="{3A4ADFDF-53C2-4F74-A638-FEB927800D82}" srcOrd="0" destOrd="0" presId="urn:microsoft.com/office/officeart/2005/8/layout/hProcess9"/>
    <dgm:cxn modelId="{42E4F709-A674-44F8-B5A4-09040E3AB02D}" type="presOf" srcId="{F3B414DE-4B8E-42BD-AB71-65073486A1D5}" destId="{71DC7925-A5F8-4E29-B664-AF51538674BA}" srcOrd="0" destOrd="0" presId="urn:microsoft.com/office/officeart/2005/8/layout/hProcess9"/>
    <dgm:cxn modelId="{269F1934-94FD-4AE5-AD43-73D48075A636}" srcId="{11F42E9F-CDBF-4D0C-8647-B69A65FCE309}" destId="{F3B414DE-4B8E-42BD-AB71-65073486A1D5}" srcOrd="1" destOrd="0" parTransId="{BE57B37F-E98E-4702-A795-CED4CA51DDC9}" sibTransId="{A9523027-8681-4136-A9DB-E8675A78BCE6}"/>
    <dgm:cxn modelId="{940A0BEE-6199-4513-B2E8-77EF778F8C24}" type="presOf" srcId="{11F42E9F-CDBF-4D0C-8647-B69A65FCE309}" destId="{003AFFB8-DD1E-4ECC-98AF-9FAD0C40D699}" srcOrd="0" destOrd="0" presId="urn:microsoft.com/office/officeart/2005/8/layout/hProcess9"/>
    <dgm:cxn modelId="{06091AC4-7601-4C60-A5AE-CF67756EF77F}" srcId="{11F42E9F-CDBF-4D0C-8647-B69A65FCE309}" destId="{C8AECC7F-D986-4EEE-8E0E-2B3B48292A93}" srcOrd="3" destOrd="0" parTransId="{9AAA7C69-7B92-46F1-8281-CD250D478A54}" sibTransId="{A574AA3B-E3E1-4DF8-840C-37CF45CEC90A}"/>
    <dgm:cxn modelId="{92EE8A47-8555-4B46-84C7-70AD2E6F945A}" srcId="{11F42E9F-CDBF-4D0C-8647-B69A65FCE309}" destId="{197F77A3-4428-4388-A641-79C18C0960C3}" srcOrd="0" destOrd="0" parTransId="{B72C15BB-2A40-45AD-8470-EAD5D5E2E537}" sibTransId="{37D2CC34-8923-40DE-BC52-9685476AB327}"/>
    <dgm:cxn modelId="{CA913E9E-7F1E-431B-BB6E-968A5F2DF9A7}" type="presOf" srcId="{00DB0274-A2EB-4BF3-8682-2C22D0F8E2D8}" destId="{5C86CD2C-97F0-4467-B21D-5855D113E025}" srcOrd="0" destOrd="0" presId="urn:microsoft.com/office/officeart/2005/8/layout/hProcess9"/>
    <dgm:cxn modelId="{AC49B5CA-D7AE-4B50-BBCC-0402167430C9}" srcId="{11F42E9F-CDBF-4D0C-8647-B69A65FCE309}" destId="{00DB0274-A2EB-4BF3-8682-2C22D0F8E2D8}" srcOrd="2" destOrd="0" parTransId="{698DF395-E99C-4166-B919-B166E5B7B108}" sibTransId="{29299BCA-27D7-4094-A5EC-7945BE57B7AC}"/>
    <dgm:cxn modelId="{0A1E54C4-73AE-4EA2-8EFE-9C32E7FFC837}" type="presOf" srcId="{197F77A3-4428-4388-A641-79C18C0960C3}" destId="{EE28CA56-6FA8-4669-AE4B-F0E91A130A2B}" srcOrd="0" destOrd="0" presId="urn:microsoft.com/office/officeart/2005/8/layout/hProcess9"/>
    <dgm:cxn modelId="{22971357-E48B-4B29-B440-9A7D119AD2C4}" type="presParOf" srcId="{003AFFB8-DD1E-4ECC-98AF-9FAD0C40D699}" destId="{8AA9C07F-D01A-4801-8ED9-85A7A8D4CF04}" srcOrd="0" destOrd="0" presId="urn:microsoft.com/office/officeart/2005/8/layout/hProcess9"/>
    <dgm:cxn modelId="{15F7DFB2-252F-4081-A8E1-CDF96B258521}" type="presParOf" srcId="{003AFFB8-DD1E-4ECC-98AF-9FAD0C40D699}" destId="{B6EA7F77-B899-43D9-8DA8-DE165B0D4E75}" srcOrd="1" destOrd="0" presId="urn:microsoft.com/office/officeart/2005/8/layout/hProcess9"/>
    <dgm:cxn modelId="{FDC717B4-D4D5-4589-A601-89A6C229A789}" type="presParOf" srcId="{B6EA7F77-B899-43D9-8DA8-DE165B0D4E75}" destId="{EE28CA56-6FA8-4669-AE4B-F0E91A130A2B}" srcOrd="0" destOrd="0" presId="urn:microsoft.com/office/officeart/2005/8/layout/hProcess9"/>
    <dgm:cxn modelId="{32A62E50-87A7-4000-95DE-7BC714BD262F}" type="presParOf" srcId="{B6EA7F77-B899-43D9-8DA8-DE165B0D4E75}" destId="{8F50759D-BCE9-4D6D-8E47-C8569F061134}" srcOrd="1" destOrd="0" presId="urn:microsoft.com/office/officeart/2005/8/layout/hProcess9"/>
    <dgm:cxn modelId="{4C373B4D-3BC8-4CA7-B596-2DFA01533D9A}" type="presParOf" srcId="{B6EA7F77-B899-43D9-8DA8-DE165B0D4E75}" destId="{71DC7925-A5F8-4E29-B664-AF51538674BA}" srcOrd="2" destOrd="0" presId="urn:microsoft.com/office/officeart/2005/8/layout/hProcess9"/>
    <dgm:cxn modelId="{7715E4E6-427B-4750-A0DC-4D14D9985B93}" type="presParOf" srcId="{B6EA7F77-B899-43D9-8DA8-DE165B0D4E75}" destId="{F3A861DD-B9FE-4A0E-82D2-09623170DB24}" srcOrd="3" destOrd="0" presId="urn:microsoft.com/office/officeart/2005/8/layout/hProcess9"/>
    <dgm:cxn modelId="{5F2C7976-C635-4BC3-A5D5-32877A1EC683}" type="presParOf" srcId="{B6EA7F77-B899-43D9-8DA8-DE165B0D4E75}" destId="{5C86CD2C-97F0-4467-B21D-5855D113E025}" srcOrd="4" destOrd="0" presId="urn:microsoft.com/office/officeart/2005/8/layout/hProcess9"/>
    <dgm:cxn modelId="{8439E797-0219-4A18-98E7-23E948E6C725}" type="presParOf" srcId="{B6EA7F77-B899-43D9-8DA8-DE165B0D4E75}" destId="{79F527B1-D0FC-4436-BD55-A9916355AD30}" srcOrd="5" destOrd="0" presId="urn:microsoft.com/office/officeart/2005/8/layout/hProcess9"/>
    <dgm:cxn modelId="{3B2B55A9-C32F-4352-9EF8-6568995A7B70}" type="presParOf" srcId="{B6EA7F77-B899-43D9-8DA8-DE165B0D4E75}" destId="{3A4ADFDF-53C2-4F74-A638-FEB927800D8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6ED75-2FDB-41D2-90D0-BBB84D6C141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9E49D5-BC33-4D89-865D-132724B3697E}">
      <dgm:prSet phldrT="[Text]"/>
      <dgm:spPr/>
      <dgm:t>
        <a:bodyPr/>
        <a:lstStyle/>
        <a:p>
          <a:pPr algn="ctr"/>
          <a:r>
            <a:rPr lang="cs-CZ" b="1" dirty="0" smtClean="0"/>
            <a:t>2. </a:t>
          </a:r>
        </a:p>
        <a:p>
          <a:pPr algn="ctr"/>
          <a:r>
            <a:rPr lang="cs-CZ" b="1" dirty="0" smtClean="0"/>
            <a:t>Návrh rozpočtu (odbory)</a:t>
          </a:r>
          <a:endParaRPr lang="cs-CZ" b="1" dirty="0"/>
        </a:p>
      </dgm:t>
    </dgm:pt>
    <dgm:pt modelId="{63605720-F73A-473F-853F-39A2E482D8F9}" type="parTrans" cxnId="{596E51AC-1042-4395-AF43-E3627E8EBD2B}">
      <dgm:prSet/>
      <dgm:spPr/>
      <dgm:t>
        <a:bodyPr/>
        <a:lstStyle/>
        <a:p>
          <a:pPr algn="ctr"/>
          <a:endParaRPr lang="cs-CZ"/>
        </a:p>
      </dgm:t>
    </dgm:pt>
    <dgm:pt modelId="{C77CA109-7EDA-4918-A447-B4573FA9FA25}" type="sibTrans" cxnId="{596E51AC-1042-4395-AF43-E3627E8EBD2B}">
      <dgm:prSet/>
      <dgm:spPr>
        <a:solidFill>
          <a:srgbClr val="6666FF"/>
        </a:solidFill>
        <a:ln>
          <a:solidFill>
            <a:srgbClr val="0000CC"/>
          </a:solidFill>
        </a:ln>
      </dgm:spPr>
      <dgm:t>
        <a:bodyPr/>
        <a:lstStyle/>
        <a:p>
          <a:pPr algn="ctr"/>
          <a:endParaRPr lang="cs-CZ"/>
        </a:p>
      </dgm:t>
    </dgm:pt>
    <dgm:pt modelId="{3127A40F-57DA-406A-A0BF-859CA583A985}">
      <dgm:prSet phldrT="[Text]"/>
      <dgm:spPr/>
      <dgm:t>
        <a:bodyPr/>
        <a:lstStyle/>
        <a:p>
          <a:pPr algn="ctr"/>
          <a:r>
            <a:rPr lang="cs-CZ" b="1" dirty="0" smtClean="0"/>
            <a:t>3.</a:t>
          </a:r>
        </a:p>
        <a:p>
          <a:pPr algn="ctr"/>
          <a:r>
            <a:rPr lang="cs-CZ" b="1" dirty="0" smtClean="0"/>
            <a:t>Sloučení návrhů</a:t>
          </a:r>
          <a:endParaRPr lang="cs-CZ" b="1" dirty="0"/>
        </a:p>
      </dgm:t>
    </dgm:pt>
    <dgm:pt modelId="{F0DC2C1B-0E18-4623-92B9-6F8AF073749F}" type="parTrans" cxnId="{B2E0DB80-8373-4A6D-ABE3-571F474302C3}">
      <dgm:prSet/>
      <dgm:spPr/>
      <dgm:t>
        <a:bodyPr/>
        <a:lstStyle/>
        <a:p>
          <a:pPr algn="ctr"/>
          <a:endParaRPr lang="cs-CZ"/>
        </a:p>
      </dgm:t>
    </dgm:pt>
    <dgm:pt modelId="{C6DE2DD2-7565-4B3C-9B16-66F917E080E6}" type="sibTrans" cxnId="{B2E0DB80-8373-4A6D-ABE3-571F474302C3}">
      <dgm:prSet/>
      <dgm:spPr>
        <a:solidFill>
          <a:srgbClr val="6666FF"/>
        </a:solidFill>
        <a:ln>
          <a:solidFill>
            <a:srgbClr val="0000CC"/>
          </a:solidFill>
        </a:ln>
      </dgm:spPr>
      <dgm:t>
        <a:bodyPr/>
        <a:lstStyle/>
        <a:p>
          <a:pPr algn="ctr"/>
          <a:endParaRPr lang="cs-CZ"/>
        </a:p>
      </dgm:t>
    </dgm:pt>
    <dgm:pt modelId="{699EAAC4-ACEA-4D97-817B-4D9B5CAA74F9}">
      <dgm:prSet phldrT="[Text]"/>
      <dgm:spPr/>
      <dgm:t>
        <a:bodyPr/>
        <a:lstStyle/>
        <a:p>
          <a:pPr algn="ctr"/>
          <a:r>
            <a:rPr lang="cs-CZ" b="1" dirty="0" smtClean="0"/>
            <a:t>4.</a:t>
          </a:r>
        </a:p>
        <a:p>
          <a:pPr algn="ctr"/>
          <a:r>
            <a:rPr lang="cs-CZ" b="1" dirty="0" smtClean="0"/>
            <a:t>Modelování (centrální úroveň)</a:t>
          </a:r>
          <a:endParaRPr lang="cs-CZ" b="1" dirty="0"/>
        </a:p>
      </dgm:t>
    </dgm:pt>
    <dgm:pt modelId="{9BA37C18-34CC-4BB5-9B19-8130B2D80273}" type="parTrans" cxnId="{4D752147-33F8-4544-8587-94B9F1552B95}">
      <dgm:prSet/>
      <dgm:spPr/>
      <dgm:t>
        <a:bodyPr/>
        <a:lstStyle/>
        <a:p>
          <a:pPr algn="ctr"/>
          <a:endParaRPr lang="cs-CZ"/>
        </a:p>
      </dgm:t>
    </dgm:pt>
    <dgm:pt modelId="{8C9F638A-2F22-4E79-B3EB-619D2363D2A7}" type="sibTrans" cxnId="{4D752147-33F8-4544-8587-94B9F1552B95}">
      <dgm:prSet/>
      <dgm:spPr>
        <a:solidFill>
          <a:srgbClr val="6666FF"/>
        </a:solidFill>
        <a:ln>
          <a:solidFill>
            <a:srgbClr val="0000CC"/>
          </a:solidFill>
        </a:ln>
      </dgm:spPr>
      <dgm:t>
        <a:bodyPr/>
        <a:lstStyle/>
        <a:p>
          <a:pPr algn="ctr"/>
          <a:endParaRPr lang="cs-CZ"/>
        </a:p>
      </dgm:t>
    </dgm:pt>
    <dgm:pt modelId="{1D950F30-2DD9-4818-AD76-09AD5294FB35}">
      <dgm:prSet phldrT="[Text]"/>
      <dgm:spPr/>
      <dgm:t>
        <a:bodyPr/>
        <a:lstStyle/>
        <a:p>
          <a:pPr algn="ctr"/>
          <a:r>
            <a:rPr lang="cs-CZ" b="1" dirty="0" smtClean="0"/>
            <a:t>5.</a:t>
          </a:r>
        </a:p>
        <a:p>
          <a:pPr algn="ctr"/>
          <a:r>
            <a:rPr lang="cs-CZ" b="1" dirty="0" smtClean="0"/>
            <a:t>Schválení rozpočtu</a:t>
          </a:r>
          <a:endParaRPr lang="cs-CZ" b="1" dirty="0"/>
        </a:p>
      </dgm:t>
    </dgm:pt>
    <dgm:pt modelId="{8D73FE90-A4AA-4575-8FB8-7A735C930408}" type="parTrans" cxnId="{B08A0103-A40E-4FA7-8052-69AA681FCB50}">
      <dgm:prSet/>
      <dgm:spPr/>
      <dgm:t>
        <a:bodyPr/>
        <a:lstStyle/>
        <a:p>
          <a:pPr algn="ctr"/>
          <a:endParaRPr lang="cs-CZ"/>
        </a:p>
      </dgm:t>
    </dgm:pt>
    <dgm:pt modelId="{39AF9529-6DBC-449F-837E-5A36E5D4861B}" type="sibTrans" cxnId="{B08A0103-A40E-4FA7-8052-69AA681FCB50}">
      <dgm:prSet/>
      <dgm:spPr>
        <a:solidFill>
          <a:srgbClr val="6666FF"/>
        </a:solidFill>
        <a:ln>
          <a:solidFill>
            <a:srgbClr val="0000CC"/>
          </a:solidFill>
        </a:ln>
      </dgm:spPr>
      <dgm:t>
        <a:bodyPr/>
        <a:lstStyle/>
        <a:p>
          <a:pPr algn="ctr"/>
          <a:endParaRPr lang="cs-CZ"/>
        </a:p>
      </dgm:t>
    </dgm:pt>
    <dgm:pt modelId="{C473DEE2-730A-4BC3-A2FD-EE794B7086E9}">
      <dgm:prSet phldrT="[Text]"/>
      <dgm:spPr/>
      <dgm:t>
        <a:bodyPr/>
        <a:lstStyle/>
        <a:p>
          <a:pPr algn="ctr"/>
          <a:r>
            <a:rPr lang="cs-CZ" b="1" dirty="0" smtClean="0"/>
            <a:t>1.</a:t>
          </a:r>
        </a:p>
        <a:p>
          <a:pPr algn="ctr"/>
          <a:r>
            <a:rPr lang="cs-CZ" b="1" dirty="0" smtClean="0"/>
            <a:t>Stanovení limitů</a:t>
          </a:r>
          <a:endParaRPr lang="cs-CZ" b="1" dirty="0"/>
        </a:p>
      </dgm:t>
    </dgm:pt>
    <dgm:pt modelId="{1FB642A7-D0A2-4EE5-A073-F5FA4823F76B}" type="parTrans" cxnId="{28D1027A-3C6C-4A17-A258-F0137384588C}">
      <dgm:prSet/>
      <dgm:spPr/>
      <dgm:t>
        <a:bodyPr/>
        <a:lstStyle/>
        <a:p>
          <a:pPr algn="ctr"/>
          <a:endParaRPr lang="cs-CZ"/>
        </a:p>
      </dgm:t>
    </dgm:pt>
    <dgm:pt modelId="{4592D067-31F7-472C-8040-9B70B90AF079}" type="sibTrans" cxnId="{28D1027A-3C6C-4A17-A258-F0137384588C}">
      <dgm:prSet/>
      <dgm:spPr>
        <a:solidFill>
          <a:srgbClr val="6666FF"/>
        </a:solidFill>
        <a:ln>
          <a:solidFill>
            <a:srgbClr val="0000CC"/>
          </a:solidFill>
        </a:ln>
      </dgm:spPr>
      <dgm:t>
        <a:bodyPr/>
        <a:lstStyle/>
        <a:p>
          <a:pPr algn="ctr"/>
          <a:endParaRPr lang="cs-CZ"/>
        </a:p>
      </dgm:t>
    </dgm:pt>
    <dgm:pt modelId="{AB6BA145-0C8C-4705-B492-1C99F9E68121}" type="pres">
      <dgm:prSet presAssocID="{DC76ED75-2FDB-41D2-90D0-BBB84D6C14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48E2C0F-232B-4A49-825F-3D25D03D5E3D}" type="pres">
      <dgm:prSet presAssocID="{3F9E49D5-BC33-4D89-865D-132724B3697E}" presName="dummy" presStyleCnt="0"/>
      <dgm:spPr/>
    </dgm:pt>
    <dgm:pt modelId="{A9DB6C3F-E3D5-4D5B-85C7-FA962560CC26}" type="pres">
      <dgm:prSet presAssocID="{3F9E49D5-BC33-4D89-865D-132724B3697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8DECD9-7FFD-4C0C-8E7C-50160DBF5FA5}" type="pres">
      <dgm:prSet presAssocID="{C77CA109-7EDA-4918-A447-B4573FA9FA25}" presName="sibTrans" presStyleLbl="node1" presStyleIdx="0" presStyleCnt="5"/>
      <dgm:spPr/>
      <dgm:t>
        <a:bodyPr/>
        <a:lstStyle/>
        <a:p>
          <a:endParaRPr lang="cs-CZ"/>
        </a:p>
      </dgm:t>
    </dgm:pt>
    <dgm:pt modelId="{0CBDB3DF-C30A-41A8-9FC8-D732A2701865}" type="pres">
      <dgm:prSet presAssocID="{3127A40F-57DA-406A-A0BF-859CA583A985}" presName="dummy" presStyleCnt="0"/>
      <dgm:spPr/>
    </dgm:pt>
    <dgm:pt modelId="{9C70A46C-C80D-4C16-B7E0-1904196F104D}" type="pres">
      <dgm:prSet presAssocID="{3127A40F-57DA-406A-A0BF-859CA583A98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CF157D-B00C-4CDF-AD62-24C3D6A78171}" type="pres">
      <dgm:prSet presAssocID="{C6DE2DD2-7565-4B3C-9B16-66F917E080E6}" presName="sibTrans" presStyleLbl="node1" presStyleIdx="1" presStyleCnt="5"/>
      <dgm:spPr/>
      <dgm:t>
        <a:bodyPr/>
        <a:lstStyle/>
        <a:p>
          <a:endParaRPr lang="cs-CZ"/>
        </a:p>
      </dgm:t>
    </dgm:pt>
    <dgm:pt modelId="{0A561316-F5B1-4BE4-A73D-58D3D80A4876}" type="pres">
      <dgm:prSet presAssocID="{699EAAC4-ACEA-4D97-817B-4D9B5CAA74F9}" presName="dummy" presStyleCnt="0"/>
      <dgm:spPr/>
    </dgm:pt>
    <dgm:pt modelId="{6F4FC433-9957-4186-9D12-1977C621B587}" type="pres">
      <dgm:prSet presAssocID="{699EAAC4-ACEA-4D97-817B-4D9B5CAA74F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85F8DF-3FBE-48A9-9A86-ACF2C1E81F8C}" type="pres">
      <dgm:prSet presAssocID="{8C9F638A-2F22-4E79-B3EB-619D2363D2A7}" presName="sibTrans" presStyleLbl="node1" presStyleIdx="2" presStyleCnt="5"/>
      <dgm:spPr/>
      <dgm:t>
        <a:bodyPr/>
        <a:lstStyle/>
        <a:p>
          <a:endParaRPr lang="cs-CZ"/>
        </a:p>
      </dgm:t>
    </dgm:pt>
    <dgm:pt modelId="{14527D9A-23C4-430E-AAF2-F143F3B21562}" type="pres">
      <dgm:prSet presAssocID="{1D950F30-2DD9-4818-AD76-09AD5294FB35}" presName="dummy" presStyleCnt="0"/>
      <dgm:spPr/>
    </dgm:pt>
    <dgm:pt modelId="{F183BAD2-B54F-4EBF-A6E9-CD775D9AF9D9}" type="pres">
      <dgm:prSet presAssocID="{1D950F30-2DD9-4818-AD76-09AD5294FB3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AFDE20-0557-40F1-BCD2-E9EFB5EE3ADA}" type="pres">
      <dgm:prSet presAssocID="{39AF9529-6DBC-449F-837E-5A36E5D4861B}" presName="sibTrans" presStyleLbl="node1" presStyleIdx="3" presStyleCnt="5"/>
      <dgm:spPr/>
      <dgm:t>
        <a:bodyPr/>
        <a:lstStyle/>
        <a:p>
          <a:endParaRPr lang="cs-CZ"/>
        </a:p>
      </dgm:t>
    </dgm:pt>
    <dgm:pt modelId="{CEDFC564-A086-491F-B828-70B578BF4EA3}" type="pres">
      <dgm:prSet presAssocID="{C473DEE2-730A-4BC3-A2FD-EE794B7086E9}" presName="dummy" presStyleCnt="0"/>
      <dgm:spPr/>
    </dgm:pt>
    <dgm:pt modelId="{C6097604-E43A-4655-A50D-6B4987B4D02A}" type="pres">
      <dgm:prSet presAssocID="{C473DEE2-730A-4BC3-A2FD-EE794B7086E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A18817-0D94-4C8E-B6CF-3228BDACD7F8}" type="pres">
      <dgm:prSet presAssocID="{4592D067-31F7-472C-8040-9B70B90AF079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29D7DF33-D8CB-4369-BD7E-4BC517CA864B}" type="presOf" srcId="{699EAAC4-ACEA-4D97-817B-4D9B5CAA74F9}" destId="{6F4FC433-9957-4186-9D12-1977C621B587}" srcOrd="0" destOrd="0" presId="urn:microsoft.com/office/officeart/2005/8/layout/cycle1"/>
    <dgm:cxn modelId="{D168AC52-84FC-4712-807E-B9C10192EADF}" type="presOf" srcId="{8C9F638A-2F22-4E79-B3EB-619D2363D2A7}" destId="{4E85F8DF-3FBE-48A9-9A86-ACF2C1E81F8C}" srcOrd="0" destOrd="0" presId="urn:microsoft.com/office/officeart/2005/8/layout/cycle1"/>
    <dgm:cxn modelId="{4003FF98-098D-4894-B86A-65F82F81DA6D}" type="presOf" srcId="{39AF9529-6DBC-449F-837E-5A36E5D4861B}" destId="{D5AFDE20-0557-40F1-BCD2-E9EFB5EE3ADA}" srcOrd="0" destOrd="0" presId="urn:microsoft.com/office/officeart/2005/8/layout/cycle1"/>
    <dgm:cxn modelId="{4D752147-33F8-4544-8587-94B9F1552B95}" srcId="{DC76ED75-2FDB-41D2-90D0-BBB84D6C1414}" destId="{699EAAC4-ACEA-4D97-817B-4D9B5CAA74F9}" srcOrd="2" destOrd="0" parTransId="{9BA37C18-34CC-4BB5-9B19-8130B2D80273}" sibTransId="{8C9F638A-2F22-4E79-B3EB-619D2363D2A7}"/>
    <dgm:cxn modelId="{CD335A4E-35D2-41C1-8922-783387324CC9}" type="presOf" srcId="{C473DEE2-730A-4BC3-A2FD-EE794B7086E9}" destId="{C6097604-E43A-4655-A50D-6B4987B4D02A}" srcOrd="0" destOrd="0" presId="urn:microsoft.com/office/officeart/2005/8/layout/cycle1"/>
    <dgm:cxn modelId="{0CCD559F-326A-4D09-98AA-FEA8F89D9409}" type="presOf" srcId="{3F9E49D5-BC33-4D89-865D-132724B3697E}" destId="{A9DB6C3F-E3D5-4D5B-85C7-FA962560CC26}" srcOrd="0" destOrd="0" presId="urn:microsoft.com/office/officeart/2005/8/layout/cycle1"/>
    <dgm:cxn modelId="{B2E0DB80-8373-4A6D-ABE3-571F474302C3}" srcId="{DC76ED75-2FDB-41D2-90D0-BBB84D6C1414}" destId="{3127A40F-57DA-406A-A0BF-859CA583A985}" srcOrd="1" destOrd="0" parTransId="{F0DC2C1B-0E18-4623-92B9-6F8AF073749F}" sibTransId="{C6DE2DD2-7565-4B3C-9B16-66F917E080E6}"/>
    <dgm:cxn modelId="{7A64937A-9398-4665-B200-FACE991F6DF9}" type="presOf" srcId="{4592D067-31F7-472C-8040-9B70B90AF079}" destId="{BCA18817-0D94-4C8E-B6CF-3228BDACD7F8}" srcOrd="0" destOrd="0" presId="urn:microsoft.com/office/officeart/2005/8/layout/cycle1"/>
    <dgm:cxn modelId="{FC51B18A-5547-43B9-9FB5-66854C991666}" type="presOf" srcId="{C77CA109-7EDA-4918-A447-B4573FA9FA25}" destId="{F58DECD9-7FFD-4C0C-8E7C-50160DBF5FA5}" srcOrd="0" destOrd="0" presId="urn:microsoft.com/office/officeart/2005/8/layout/cycle1"/>
    <dgm:cxn modelId="{FA61B6F4-BA98-4F81-8545-9EAB913575E7}" type="presOf" srcId="{C6DE2DD2-7565-4B3C-9B16-66F917E080E6}" destId="{A8CF157D-B00C-4CDF-AD62-24C3D6A78171}" srcOrd="0" destOrd="0" presId="urn:microsoft.com/office/officeart/2005/8/layout/cycle1"/>
    <dgm:cxn modelId="{266C25D8-34E4-4625-BD1E-8E6900261475}" type="presOf" srcId="{DC76ED75-2FDB-41D2-90D0-BBB84D6C1414}" destId="{AB6BA145-0C8C-4705-B492-1C99F9E68121}" srcOrd="0" destOrd="0" presId="urn:microsoft.com/office/officeart/2005/8/layout/cycle1"/>
    <dgm:cxn modelId="{B08A0103-A40E-4FA7-8052-69AA681FCB50}" srcId="{DC76ED75-2FDB-41D2-90D0-BBB84D6C1414}" destId="{1D950F30-2DD9-4818-AD76-09AD5294FB35}" srcOrd="3" destOrd="0" parTransId="{8D73FE90-A4AA-4575-8FB8-7A735C930408}" sibTransId="{39AF9529-6DBC-449F-837E-5A36E5D4861B}"/>
    <dgm:cxn modelId="{28D1027A-3C6C-4A17-A258-F0137384588C}" srcId="{DC76ED75-2FDB-41D2-90D0-BBB84D6C1414}" destId="{C473DEE2-730A-4BC3-A2FD-EE794B7086E9}" srcOrd="4" destOrd="0" parTransId="{1FB642A7-D0A2-4EE5-A073-F5FA4823F76B}" sibTransId="{4592D067-31F7-472C-8040-9B70B90AF079}"/>
    <dgm:cxn modelId="{A30C798D-BD44-413C-B487-9AA081C4CDF2}" type="presOf" srcId="{3127A40F-57DA-406A-A0BF-859CA583A985}" destId="{9C70A46C-C80D-4C16-B7E0-1904196F104D}" srcOrd="0" destOrd="0" presId="urn:microsoft.com/office/officeart/2005/8/layout/cycle1"/>
    <dgm:cxn modelId="{CCDB231A-2CE5-486E-8642-3AC6086C93EE}" type="presOf" srcId="{1D950F30-2DD9-4818-AD76-09AD5294FB35}" destId="{F183BAD2-B54F-4EBF-A6E9-CD775D9AF9D9}" srcOrd="0" destOrd="0" presId="urn:microsoft.com/office/officeart/2005/8/layout/cycle1"/>
    <dgm:cxn modelId="{596E51AC-1042-4395-AF43-E3627E8EBD2B}" srcId="{DC76ED75-2FDB-41D2-90D0-BBB84D6C1414}" destId="{3F9E49D5-BC33-4D89-865D-132724B3697E}" srcOrd="0" destOrd="0" parTransId="{63605720-F73A-473F-853F-39A2E482D8F9}" sibTransId="{C77CA109-7EDA-4918-A447-B4573FA9FA25}"/>
    <dgm:cxn modelId="{B0369BD1-75A0-4BC8-B518-72BC5E8F7CDC}" type="presParOf" srcId="{AB6BA145-0C8C-4705-B492-1C99F9E68121}" destId="{D48E2C0F-232B-4A49-825F-3D25D03D5E3D}" srcOrd="0" destOrd="0" presId="urn:microsoft.com/office/officeart/2005/8/layout/cycle1"/>
    <dgm:cxn modelId="{74C61D35-7E93-4220-BAD8-001FA1660DDB}" type="presParOf" srcId="{AB6BA145-0C8C-4705-B492-1C99F9E68121}" destId="{A9DB6C3F-E3D5-4D5B-85C7-FA962560CC26}" srcOrd="1" destOrd="0" presId="urn:microsoft.com/office/officeart/2005/8/layout/cycle1"/>
    <dgm:cxn modelId="{38B19617-EEE1-4E64-9A98-2D73F7846C7A}" type="presParOf" srcId="{AB6BA145-0C8C-4705-B492-1C99F9E68121}" destId="{F58DECD9-7FFD-4C0C-8E7C-50160DBF5FA5}" srcOrd="2" destOrd="0" presId="urn:microsoft.com/office/officeart/2005/8/layout/cycle1"/>
    <dgm:cxn modelId="{C134C217-E674-4696-895F-EF8C105C8096}" type="presParOf" srcId="{AB6BA145-0C8C-4705-B492-1C99F9E68121}" destId="{0CBDB3DF-C30A-41A8-9FC8-D732A2701865}" srcOrd="3" destOrd="0" presId="urn:microsoft.com/office/officeart/2005/8/layout/cycle1"/>
    <dgm:cxn modelId="{B57550CE-CCB5-4F9C-B2CE-9B04F889714A}" type="presParOf" srcId="{AB6BA145-0C8C-4705-B492-1C99F9E68121}" destId="{9C70A46C-C80D-4C16-B7E0-1904196F104D}" srcOrd="4" destOrd="0" presId="urn:microsoft.com/office/officeart/2005/8/layout/cycle1"/>
    <dgm:cxn modelId="{FF8C132B-109B-4A13-BEA1-6D2507BD5154}" type="presParOf" srcId="{AB6BA145-0C8C-4705-B492-1C99F9E68121}" destId="{A8CF157D-B00C-4CDF-AD62-24C3D6A78171}" srcOrd="5" destOrd="0" presId="urn:microsoft.com/office/officeart/2005/8/layout/cycle1"/>
    <dgm:cxn modelId="{721FE4D2-4556-49E0-B675-CAE26F2450B8}" type="presParOf" srcId="{AB6BA145-0C8C-4705-B492-1C99F9E68121}" destId="{0A561316-F5B1-4BE4-A73D-58D3D80A4876}" srcOrd="6" destOrd="0" presId="urn:microsoft.com/office/officeart/2005/8/layout/cycle1"/>
    <dgm:cxn modelId="{0851D9D1-C03B-4E00-AA0B-FC7EB1CE742D}" type="presParOf" srcId="{AB6BA145-0C8C-4705-B492-1C99F9E68121}" destId="{6F4FC433-9957-4186-9D12-1977C621B587}" srcOrd="7" destOrd="0" presId="urn:microsoft.com/office/officeart/2005/8/layout/cycle1"/>
    <dgm:cxn modelId="{A4FFEDFE-DCB2-42BE-B653-547E37DB75D5}" type="presParOf" srcId="{AB6BA145-0C8C-4705-B492-1C99F9E68121}" destId="{4E85F8DF-3FBE-48A9-9A86-ACF2C1E81F8C}" srcOrd="8" destOrd="0" presId="urn:microsoft.com/office/officeart/2005/8/layout/cycle1"/>
    <dgm:cxn modelId="{01F9BB10-D63D-4117-B76A-2AE136B8F57A}" type="presParOf" srcId="{AB6BA145-0C8C-4705-B492-1C99F9E68121}" destId="{14527D9A-23C4-430E-AAF2-F143F3B21562}" srcOrd="9" destOrd="0" presId="urn:microsoft.com/office/officeart/2005/8/layout/cycle1"/>
    <dgm:cxn modelId="{926A9E2C-EBAD-4E49-8256-AF23060596A2}" type="presParOf" srcId="{AB6BA145-0C8C-4705-B492-1C99F9E68121}" destId="{F183BAD2-B54F-4EBF-A6E9-CD775D9AF9D9}" srcOrd="10" destOrd="0" presId="urn:microsoft.com/office/officeart/2005/8/layout/cycle1"/>
    <dgm:cxn modelId="{3ED6D7B8-3BD0-4129-AC75-BEB394423364}" type="presParOf" srcId="{AB6BA145-0C8C-4705-B492-1C99F9E68121}" destId="{D5AFDE20-0557-40F1-BCD2-E9EFB5EE3ADA}" srcOrd="11" destOrd="0" presId="urn:microsoft.com/office/officeart/2005/8/layout/cycle1"/>
    <dgm:cxn modelId="{7EE3C969-ACC3-4907-8B79-4F87D1DE3A23}" type="presParOf" srcId="{AB6BA145-0C8C-4705-B492-1C99F9E68121}" destId="{CEDFC564-A086-491F-B828-70B578BF4EA3}" srcOrd="12" destOrd="0" presId="urn:microsoft.com/office/officeart/2005/8/layout/cycle1"/>
    <dgm:cxn modelId="{D4DA0901-F2BD-44C0-93BA-84635EC778E3}" type="presParOf" srcId="{AB6BA145-0C8C-4705-B492-1C99F9E68121}" destId="{C6097604-E43A-4655-A50D-6B4987B4D02A}" srcOrd="13" destOrd="0" presId="urn:microsoft.com/office/officeart/2005/8/layout/cycle1"/>
    <dgm:cxn modelId="{090BBF34-038E-4D49-9DDC-ABB697A91852}" type="presParOf" srcId="{AB6BA145-0C8C-4705-B492-1C99F9E68121}" destId="{BCA18817-0D94-4C8E-B6CF-3228BDACD7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B1945-EE58-49F2-88B7-42257E35B77E}" type="doc">
      <dgm:prSet loTypeId="urn:microsoft.com/office/officeart/2005/8/layout/hierarchy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DED55500-41C4-4E18-9559-6924B17B5AF2}">
      <dgm:prSet phldrT="[Text]"/>
      <dgm:spPr/>
      <dgm:t>
        <a:bodyPr/>
        <a:lstStyle/>
        <a:p>
          <a:r>
            <a:rPr lang="cs-CZ" dirty="0" smtClean="0"/>
            <a:t>Rozpočet</a:t>
          </a:r>
          <a:endParaRPr lang="cs-CZ" dirty="0"/>
        </a:p>
      </dgm:t>
    </dgm:pt>
    <dgm:pt modelId="{723D4191-FE54-4EA9-9358-0E98CB0D1E89}" type="parTrans" cxnId="{9A70F99C-56D2-4534-AC98-4EB40B35F4FB}">
      <dgm:prSet/>
      <dgm:spPr/>
      <dgm:t>
        <a:bodyPr/>
        <a:lstStyle/>
        <a:p>
          <a:endParaRPr lang="cs-CZ"/>
        </a:p>
      </dgm:t>
    </dgm:pt>
    <dgm:pt modelId="{D6339D29-9BB2-4475-8864-25F3ED6FE992}" type="sibTrans" cxnId="{9A70F99C-56D2-4534-AC98-4EB40B35F4FB}">
      <dgm:prSet/>
      <dgm:spPr/>
      <dgm:t>
        <a:bodyPr/>
        <a:lstStyle/>
        <a:p>
          <a:endParaRPr lang="cs-CZ"/>
        </a:p>
      </dgm:t>
    </dgm:pt>
    <dgm:pt modelId="{2821BA84-8085-4A60-A7EF-9899D3D332C0}">
      <dgm:prSet phldrT="[Text]"/>
      <dgm:spPr/>
      <dgm:t>
        <a:bodyPr/>
        <a:lstStyle/>
        <a:p>
          <a:r>
            <a:rPr lang="cs-CZ" dirty="0" smtClean="0"/>
            <a:t>Tvorba rozpočtu</a:t>
          </a:r>
          <a:endParaRPr lang="cs-CZ" dirty="0"/>
        </a:p>
      </dgm:t>
    </dgm:pt>
    <dgm:pt modelId="{1B69129A-1C20-4717-9A05-34EF602A8602}" type="parTrans" cxnId="{FF2C7F42-E4BA-48FD-ADF3-9453CE26E26D}">
      <dgm:prSet/>
      <dgm:spPr/>
      <dgm:t>
        <a:bodyPr/>
        <a:lstStyle/>
        <a:p>
          <a:endParaRPr lang="cs-CZ"/>
        </a:p>
      </dgm:t>
    </dgm:pt>
    <dgm:pt modelId="{7433B926-9313-454D-9197-53565CF4E2A1}" type="sibTrans" cxnId="{FF2C7F42-E4BA-48FD-ADF3-9453CE26E26D}">
      <dgm:prSet/>
      <dgm:spPr/>
      <dgm:t>
        <a:bodyPr/>
        <a:lstStyle/>
        <a:p>
          <a:endParaRPr lang="cs-CZ"/>
        </a:p>
      </dgm:t>
    </dgm:pt>
    <dgm:pt modelId="{3934A035-AB97-45C1-B986-435DC46FEE41}">
      <dgm:prSet phldrT="[Text]"/>
      <dgm:spPr/>
      <dgm:t>
        <a:bodyPr/>
        <a:lstStyle/>
        <a:p>
          <a:r>
            <a:rPr lang="cs-CZ" dirty="0" smtClean="0"/>
            <a:t>Čerpáno</a:t>
          </a:r>
          <a:endParaRPr lang="cs-CZ" dirty="0"/>
        </a:p>
      </dgm:t>
    </dgm:pt>
    <dgm:pt modelId="{3104319A-FBE0-40F1-93F6-23DF7E4EB2C5}" type="parTrans" cxnId="{0D7673A0-0A76-433B-BBC1-7E2B54D6A1F2}">
      <dgm:prSet/>
      <dgm:spPr/>
      <dgm:t>
        <a:bodyPr/>
        <a:lstStyle/>
        <a:p>
          <a:endParaRPr lang="cs-CZ"/>
        </a:p>
      </dgm:t>
    </dgm:pt>
    <dgm:pt modelId="{364090EA-7D52-442F-91E1-D9FFAABA4ED0}" type="sibTrans" cxnId="{0D7673A0-0A76-433B-BBC1-7E2B54D6A1F2}">
      <dgm:prSet/>
      <dgm:spPr/>
      <dgm:t>
        <a:bodyPr/>
        <a:lstStyle/>
        <a:p>
          <a:endParaRPr lang="cs-CZ"/>
        </a:p>
      </dgm:t>
    </dgm:pt>
    <dgm:pt modelId="{51126B27-915B-4B49-A8E0-28F9530D4A86}">
      <dgm:prSet phldrT="[Text]"/>
      <dgm:spPr/>
      <dgm:t>
        <a:bodyPr/>
        <a:lstStyle/>
        <a:p>
          <a:r>
            <a:rPr lang="cs-CZ" dirty="0" smtClean="0"/>
            <a:t>Rozpočtové účetnictví</a:t>
          </a:r>
          <a:endParaRPr lang="cs-CZ" dirty="0"/>
        </a:p>
      </dgm:t>
    </dgm:pt>
    <dgm:pt modelId="{C865C41E-14AD-471B-AAA1-53C0F82003E2}" type="parTrans" cxnId="{BFAF677A-D519-4D03-A36D-FBA78D048645}">
      <dgm:prSet/>
      <dgm:spPr/>
      <dgm:t>
        <a:bodyPr/>
        <a:lstStyle/>
        <a:p>
          <a:endParaRPr lang="cs-CZ"/>
        </a:p>
      </dgm:t>
    </dgm:pt>
    <dgm:pt modelId="{F75628DB-E4F5-4070-B63B-FF5C53512A6B}" type="sibTrans" cxnId="{BFAF677A-D519-4D03-A36D-FBA78D048645}">
      <dgm:prSet/>
      <dgm:spPr/>
      <dgm:t>
        <a:bodyPr/>
        <a:lstStyle/>
        <a:p>
          <a:endParaRPr lang="cs-CZ"/>
        </a:p>
      </dgm:t>
    </dgm:pt>
    <dgm:pt modelId="{4CEAA477-7237-4AD7-B6E7-487561EEDF25}">
      <dgm:prSet/>
      <dgm:spPr/>
      <dgm:t>
        <a:bodyPr/>
        <a:lstStyle/>
        <a:p>
          <a:r>
            <a:rPr lang="cs-CZ" dirty="0" smtClean="0"/>
            <a:t>Rezervováno</a:t>
          </a:r>
          <a:endParaRPr lang="cs-CZ" dirty="0"/>
        </a:p>
      </dgm:t>
    </dgm:pt>
    <dgm:pt modelId="{D5DDAD73-6CF4-4E4D-8157-E5093F950824}" type="parTrans" cxnId="{BCCA4B58-5851-4731-B563-91B44864CAA8}">
      <dgm:prSet/>
      <dgm:spPr/>
      <dgm:t>
        <a:bodyPr/>
        <a:lstStyle/>
        <a:p>
          <a:endParaRPr lang="cs-CZ"/>
        </a:p>
      </dgm:t>
    </dgm:pt>
    <dgm:pt modelId="{FC622083-C83D-4D22-9B44-521070DD3B4B}" type="sibTrans" cxnId="{BCCA4B58-5851-4731-B563-91B44864CAA8}">
      <dgm:prSet/>
      <dgm:spPr/>
      <dgm:t>
        <a:bodyPr/>
        <a:lstStyle/>
        <a:p>
          <a:endParaRPr lang="cs-CZ"/>
        </a:p>
      </dgm:t>
    </dgm:pt>
    <dgm:pt modelId="{4995D1D1-D18E-4E2F-BF91-1E0BF919D9CC}">
      <dgm:prSet/>
      <dgm:spPr/>
      <dgm:t>
        <a:bodyPr/>
        <a:lstStyle/>
        <a:p>
          <a:r>
            <a:rPr lang="cs-CZ" dirty="0" smtClean="0"/>
            <a:t>Blokováno SML</a:t>
          </a:r>
          <a:endParaRPr lang="cs-CZ" dirty="0"/>
        </a:p>
      </dgm:t>
    </dgm:pt>
    <dgm:pt modelId="{EE463D99-FA86-44AF-ACD8-402D1A6A298C}" type="parTrans" cxnId="{3E795D43-5E11-4769-8226-8F921B7AEB45}">
      <dgm:prSet/>
      <dgm:spPr/>
      <dgm:t>
        <a:bodyPr/>
        <a:lstStyle/>
        <a:p>
          <a:endParaRPr lang="cs-CZ"/>
        </a:p>
      </dgm:t>
    </dgm:pt>
    <dgm:pt modelId="{4849A3C5-2496-40E2-A9F6-64A9B6C74926}" type="sibTrans" cxnId="{3E795D43-5E11-4769-8226-8F921B7AEB45}">
      <dgm:prSet/>
      <dgm:spPr/>
      <dgm:t>
        <a:bodyPr/>
        <a:lstStyle/>
        <a:p>
          <a:endParaRPr lang="cs-CZ"/>
        </a:p>
      </dgm:t>
    </dgm:pt>
    <dgm:pt modelId="{4D1153D1-85BE-4BB8-863A-18D624732C3E}">
      <dgm:prSet/>
      <dgm:spPr/>
      <dgm:t>
        <a:bodyPr/>
        <a:lstStyle/>
        <a:p>
          <a:r>
            <a:rPr lang="cs-CZ" dirty="0" smtClean="0"/>
            <a:t>Smlouvy</a:t>
          </a:r>
          <a:endParaRPr lang="cs-CZ" dirty="0"/>
        </a:p>
      </dgm:t>
    </dgm:pt>
    <dgm:pt modelId="{C78795F2-FA40-41DB-ACA2-ACC1B589194B}" type="parTrans" cxnId="{52D57179-5F72-4A3E-AF1E-62DA53D0150E}">
      <dgm:prSet/>
      <dgm:spPr/>
      <dgm:t>
        <a:bodyPr/>
        <a:lstStyle/>
        <a:p>
          <a:endParaRPr lang="cs-CZ"/>
        </a:p>
      </dgm:t>
    </dgm:pt>
    <dgm:pt modelId="{5E5FDF6A-06F0-405F-BCC0-F23320ECA2EE}" type="sibTrans" cxnId="{52D57179-5F72-4A3E-AF1E-62DA53D0150E}">
      <dgm:prSet/>
      <dgm:spPr/>
      <dgm:t>
        <a:bodyPr/>
        <a:lstStyle/>
        <a:p>
          <a:endParaRPr lang="cs-CZ"/>
        </a:p>
      </dgm:t>
    </dgm:pt>
    <dgm:pt modelId="{BDC5BC79-CB71-43BF-8F46-3C06F6B79A79}">
      <dgm:prSet/>
      <dgm:spPr/>
      <dgm:t>
        <a:bodyPr/>
        <a:lstStyle/>
        <a:p>
          <a:r>
            <a:rPr lang="cs-CZ" dirty="0" smtClean="0"/>
            <a:t>Blokováno OBJ</a:t>
          </a:r>
          <a:endParaRPr lang="cs-CZ" dirty="0"/>
        </a:p>
      </dgm:t>
    </dgm:pt>
    <dgm:pt modelId="{C68FEC55-EBD9-4404-B05F-0322F4BCB5FB}" type="parTrans" cxnId="{A21BAFF9-F0C6-408D-BF00-36500156973E}">
      <dgm:prSet/>
      <dgm:spPr/>
      <dgm:t>
        <a:bodyPr/>
        <a:lstStyle/>
        <a:p>
          <a:endParaRPr lang="cs-CZ"/>
        </a:p>
      </dgm:t>
    </dgm:pt>
    <dgm:pt modelId="{140F5E97-6C64-4EF9-820E-F6FC81DBC73B}" type="sibTrans" cxnId="{A21BAFF9-F0C6-408D-BF00-36500156973E}">
      <dgm:prSet/>
      <dgm:spPr/>
      <dgm:t>
        <a:bodyPr/>
        <a:lstStyle/>
        <a:p>
          <a:endParaRPr lang="cs-CZ"/>
        </a:p>
      </dgm:t>
    </dgm:pt>
    <dgm:pt modelId="{7B3D8E39-AA92-40EC-8101-CC48A6FD2F35}">
      <dgm:prSet/>
      <dgm:spPr/>
      <dgm:t>
        <a:bodyPr/>
        <a:lstStyle/>
        <a:p>
          <a:r>
            <a:rPr lang="cs-CZ" dirty="0" smtClean="0"/>
            <a:t>Volné prostředky</a:t>
          </a:r>
          <a:endParaRPr lang="cs-CZ" dirty="0"/>
        </a:p>
      </dgm:t>
    </dgm:pt>
    <dgm:pt modelId="{8B130C2A-7C6C-43ED-BD8A-D106B3ED57AA}" type="parTrans" cxnId="{96087FE5-3961-4BC4-9063-EBE7F5D23E75}">
      <dgm:prSet/>
      <dgm:spPr/>
      <dgm:t>
        <a:bodyPr/>
        <a:lstStyle/>
        <a:p>
          <a:endParaRPr lang="cs-CZ"/>
        </a:p>
      </dgm:t>
    </dgm:pt>
    <dgm:pt modelId="{BF3725DD-A63E-44B5-B13C-64434685868C}" type="sibTrans" cxnId="{96087FE5-3961-4BC4-9063-EBE7F5D23E75}">
      <dgm:prSet/>
      <dgm:spPr/>
      <dgm:t>
        <a:bodyPr/>
        <a:lstStyle/>
        <a:p>
          <a:endParaRPr lang="cs-CZ"/>
        </a:p>
      </dgm:t>
    </dgm:pt>
    <dgm:pt modelId="{B438784F-ED70-4C98-99A7-CF409E4FA78C}">
      <dgm:prSet/>
      <dgm:spPr/>
      <dgm:t>
        <a:bodyPr/>
        <a:lstStyle/>
        <a:p>
          <a:r>
            <a:rPr lang="cs-CZ" dirty="0" smtClean="0"/>
            <a:t>Výdaje</a:t>
          </a:r>
          <a:endParaRPr lang="cs-CZ" dirty="0"/>
        </a:p>
      </dgm:t>
    </dgm:pt>
    <dgm:pt modelId="{7F35B686-2821-4F5E-BD95-F78BF6957AC6}" type="parTrans" cxnId="{F7A76479-E2E8-4F45-BBC6-AA0720D56D69}">
      <dgm:prSet/>
      <dgm:spPr/>
      <dgm:t>
        <a:bodyPr/>
        <a:lstStyle/>
        <a:p>
          <a:endParaRPr lang="cs-CZ"/>
        </a:p>
      </dgm:t>
    </dgm:pt>
    <dgm:pt modelId="{136F9375-E775-4F51-844E-8BD64F9BE5F2}" type="sibTrans" cxnId="{F7A76479-E2E8-4F45-BBC6-AA0720D56D69}">
      <dgm:prSet/>
      <dgm:spPr/>
      <dgm:t>
        <a:bodyPr/>
        <a:lstStyle/>
        <a:p>
          <a:endParaRPr lang="cs-CZ"/>
        </a:p>
      </dgm:t>
    </dgm:pt>
    <dgm:pt modelId="{62D6F710-8986-46C6-884F-DCA3F176A28D}">
      <dgm:prSet/>
      <dgm:spPr/>
      <dgm:t>
        <a:bodyPr/>
        <a:lstStyle/>
        <a:p>
          <a:r>
            <a:rPr lang="cs-CZ" dirty="0" smtClean="0"/>
            <a:t>Banka</a:t>
          </a:r>
          <a:endParaRPr lang="cs-CZ" dirty="0"/>
        </a:p>
      </dgm:t>
    </dgm:pt>
    <dgm:pt modelId="{328F389F-9407-49E5-891F-ACF77EB715A9}" type="parTrans" cxnId="{A7F8638E-15C7-4AEF-8B51-DA90C0C32CB8}">
      <dgm:prSet/>
      <dgm:spPr/>
      <dgm:t>
        <a:bodyPr/>
        <a:lstStyle/>
        <a:p>
          <a:endParaRPr lang="cs-CZ"/>
        </a:p>
      </dgm:t>
    </dgm:pt>
    <dgm:pt modelId="{6198419B-A521-4C83-AE41-7A23A2D9D8C4}" type="sibTrans" cxnId="{A7F8638E-15C7-4AEF-8B51-DA90C0C32CB8}">
      <dgm:prSet/>
      <dgm:spPr/>
      <dgm:t>
        <a:bodyPr/>
        <a:lstStyle/>
        <a:p>
          <a:endParaRPr lang="cs-CZ"/>
        </a:p>
      </dgm:t>
    </dgm:pt>
    <dgm:pt modelId="{AC730091-25E0-457E-A69D-D54B1A59052F}">
      <dgm:prSet/>
      <dgm:spPr/>
      <dgm:t>
        <a:bodyPr/>
        <a:lstStyle/>
        <a:p>
          <a:r>
            <a:rPr lang="cs-CZ" dirty="0" smtClean="0"/>
            <a:t>Objednávky</a:t>
          </a:r>
          <a:endParaRPr lang="cs-CZ" dirty="0"/>
        </a:p>
      </dgm:t>
    </dgm:pt>
    <dgm:pt modelId="{84452D0D-CE25-4DE0-9297-839B92543ADB}" type="parTrans" cxnId="{320734C1-0C26-4F90-8EE0-527A9777EE6E}">
      <dgm:prSet/>
      <dgm:spPr/>
      <dgm:t>
        <a:bodyPr/>
        <a:lstStyle/>
        <a:p>
          <a:endParaRPr lang="cs-CZ"/>
        </a:p>
      </dgm:t>
    </dgm:pt>
    <dgm:pt modelId="{4127346D-9BAE-48DD-AD4F-1E263E531D4C}" type="sibTrans" cxnId="{320734C1-0C26-4F90-8EE0-527A9777EE6E}">
      <dgm:prSet/>
      <dgm:spPr/>
      <dgm:t>
        <a:bodyPr/>
        <a:lstStyle/>
        <a:p>
          <a:endParaRPr lang="cs-CZ"/>
        </a:p>
      </dgm:t>
    </dgm:pt>
    <dgm:pt modelId="{250F7D43-FF2A-4591-B394-AFB296520E7B}" type="pres">
      <dgm:prSet presAssocID="{EE3B1945-EE58-49F2-88B7-42257E35B7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65A0368F-D28D-4AAB-8DE6-647B679EAE9E}" type="pres">
      <dgm:prSet presAssocID="{DED55500-41C4-4E18-9559-6924B17B5AF2}" presName="root" presStyleCnt="0"/>
      <dgm:spPr/>
      <dgm:t>
        <a:bodyPr/>
        <a:lstStyle/>
        <a:p>
          <a:endParaRPr lang="cs-CZ"/>
        </a:p>
      </dgm:t>
    </dgm:pt>
    <dgm:pt modelId="{5E10C7C5-A606-4A82-AE41-BFFDC78B1992}" type="pres">
      <dgm:prSet presAssocID="{DED55500-41C4-4E18-9559-6924B17B5AF2}" presName="rootComposite" presStyleCnt="0"/>
      <dgm:spPr/>
      <dgm:t>
        <a:bodyPr/>
        <a:lstStyle/>
        <a:p>
          <a:endParaRPr lang="cs-CZ"/>
        </a:p>
      </dgm:t>
    </dgm:pt>
    <dgm:pt modelId="{79EE946A-70E5-49D3-87FC-E2B1F3DD56B3}" type="pres">
      <dgm:prSet presAssocID="{DED55500-41C4-4E18-9559-6924B17B5AF2}" presName="rootText" presStyleLbl="node1" presStyleIdx="0" presStyleCnt="6"/>
      <dgm:spPr/>
      <dgm:t>
        <a:bodyPr/>
        <a:lstStyle/>
        <a:p>
          <a:endParaRPr lang="cs-CZ"/>
        </a:p>
      </dgm:t>
    </dgm:pt>
    <dgm:pt modelId="{420BCBFC-0DCA-47EB-8BE1-E886BF6469CF}" type="pres">
      <dgm:prSet presAssocID="{DED55500-41C4-4E18-9559-6924B17B5AF2}" presName="rootConnector" presStyleLbl="node1" presStyleIdx="0" presStyleCnt="6"/>
      <dgm:spPr/>
      <dgm:t>
        <a:bodyPr/>
        <a:lstStyle/>
        <a:p>
          <a:endParaRPr lang="cs-CZ"/>
        </a:p>
      </dgm:t>
    </dgm:pt>
    <dgm:pt modelId="{D72E39F2-A0FC-47D7-937A-1D936EBF4160}" type="pres">
      <dgm:prSet presAssocID="{DED55500-41C4-4E18-9559-6924B17B5AF2}" presName="childShape" presStyleCnt="0"/>
      <dgm:spPr/>
      <dgm:t>
        <a:bodyPr/>
        <a:lstStyle/>
        <a:p>
          <a:endParaRPr lang="cs-CZ"/>
        </a:p>
      </dgm:t>
    </dgm:pt>
    <dgm:pt modelId="{DD775658-2D9F-41F6-BD6B-6A45B69D70CF}" type="pres">
      <dgm:prSet presAssocID="{1B69129A-1C20-4717-9A05-34EF602A8602}" presName="Name13" presStyleLbl="parChTrans1D2" presStyleIdx="0" presStyleCnt="6"/>
      <dgm:spPr/>
      <dgm:t>
        <a:bodyPr/>
        <a:lstStyle/>
        <a:p>
          <a:endParaRPr lang="cs-CZ"/>
        </a:p>
      </dgm:t>
    </dgm:pt>
    <dgm:pt modelId="{2F87BB7A-5587-45C8-BE7C-8715A0CE7D15}" type="pres">
      <dgm:prSet presAssocID="{2821BA84-8085-4A60-A7EF-9899D3D332C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90BC55-482E-407D-8BD8-A095D3E1AAAB}" type="pres">
      <dgm:prSet presAssocID="{3934A035-AB97-45C1-B986-435DC46FEE41}" presName="root" presStyleCnt="0"/>
      <dgm:spPr/>
      <dgm:t>
        <a:bodyPr/>
        <a:lstStyle/>
        <a:p>
          <a:endParaRPr lang="cs-CZ"/>
        </a:p>
      </dgm:t>
    </dgm:pt>
    <dgm:pt modelId="{E445E35E-B072-4FB4-9D5D-DA57995BC582}" type="pres">
      <dgm:prSet presAssocID="{3934A035-AB97-45C1-B986-435DC46FEE41}" presName="rootComposite" presStyleCnt="0"/>
      <dgm:spPr/>
      <dgm:t>
        <a:bodyPr/>
        <a:lstStyle/>
        <a:p>
          <a:endParaRPr lang="cs-CZ"/>
        </a:p>
      </dgm:t>
    </dgm:pt>
    <dgm:pt modelId="{3311727B-4801-4090-AB2D-A83E9934CCB1}" type="pres">
      <dgm:prSet presAssocID="{3934A035-AB97-45C1-B986-435DC46FEE41}" presName="rootText" presStyleLbl="node1" presStyleIdx="1" presStyleCnt="6"/>
      <dgm:spPr/>
      <dgm:t>
        <a:bodyPr/>
        <a:lstStyle/>
        <a:p>
          <a:endParaRPr lang="cs-CZ"/>
        </a:p>
      </dgm:t>
    </dgm:pt>
    <dgm:pt modelId="{DE6C4E16-BDF6-4A0A-A9E5-3389B87EC398}" type="pres">
      <dgm:prSet presAssocID="{3934A035-AB97-45C1-B986-435DC46FEE41}" presName="rootConnector" presStyleLbl="node1" presStyleIdx="1" presStyleCnt="6"/>
      <dgm:spPr/>
      <dgm:t>
        <a:bodyPr/>
        <a:lstStyle/>
        <a:p>
          <a:endParaRPr lang="cs-CZ"/>
        </a:p>
      </dgm:t>
    </dgm:pt>
    <dgm:pt modelId="{18E32DCD-031D-4DCA-9ED4-393557929518}" type="pres">
      <dgm:prSet presAssocID="{3934A035-AB97-45C1-B986-435DC46FEE41}" presName="childShape" presStyleCnt="0"/>
      <dgm:spPr/>
      <dgm:t>
        <a:bodyPr/>
        <a:lstStyle/>
        <a:p>
          <a:endParaRPr lang="cs-CZ"/>
        </a:p>
      </dgm:t>
    </dgm:pt>
    <dgm:pt modelId="{FB861428-61C1-4394-91FE-491EF9CF80FE}" type="pres">
      <dgm:prSet presAssocID="{C865C41E-14AD-471B-AAA1-53C0F82003E2}" presName="Name13" presStyleLbl="parChTrans1D2" presStyleIdx="1" presStyleCnt="6"/>
      <dgm:spPr/>
      <dgm:t>
        <a:bodyPr/>
        <a:lstStyle/>
        <a:p>
          <a:endParaRPr lang="cs-CZ"/>
        </a:p>
      </dgm:t>
    </dgm:pt>
    <dgm:pt modelId="{C33CC7D3-B842-40D3-BC0A-2D59DE2DEA25}" type="pres">
      <dgm:prSet presAssocID="{51126B27-915B-4B49-A8E0-28F9530D4A8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171F98-1CF0-4FAC-81BA-55DDD08445C1}" type="pres">
      <dgm:prSet presAssocID="{4CEAA477-7237-4AD7-B6E7-487561EEDF25}" presName="root" presStyleCnt="0"/>
      <dgm:spPr/>
      <dgm:t>
        <a:bodyPr/>
        <a:lstStyle/>
        <a:p>
          <a:endParaRPr lang="cs-CZ"/>
        </a:p>
      </dgm:t>
    </dgm:pt>
    <dgm:pt modelId="{877599E3-4D7F-464B-8E95-2956CB790E58}" type="pres">
      <dgm:prSet presAssocID="{4CEAA477-7237-4AD7-B6E7-487561EEDF25}" presName="rootComposite" presStyleCnt="0"/>
      <dgm:spPr/>
      <dgm:t>
        <a:bodyPr/>
        <a:lstStyle/>
        <a:p>
          <a:endParaRPr lang="cs-CZ"/>
        </a:p>
      </dgm:t>
    </dgm:pt>
    <dgm:pt modelId="{279ABD26-9E97-497E-AA3E-246FEF6384B4}" type="pres">
      <dgm:prSet presAssocID="{4CEAA477-7237-4AD7-B6E7-487561EEDF25}" presName="rootText" presStyleLbl="node1" presStyleIdx="2" presStyleCnt="6"/>
      <dgm:spPr/>
      <dgm:t>
        <a:bodyPr/>
        <a:lstStyle/>
        <a:p>
          <a:endParaRPr lang="cs-CZ"/>
        </a:p>
      </dgm:t>
    </dgm:pt>
    <dgm:pt modelId="{4FDD7726-4EAC-4BE4-962B-6009F3ED4235}" type="pres">
      <dgm:prSet presAssocID="{4CEAA477-7237-4AD7-B6E7-487561EEDF25}" presName="rootConnector" presStyleLbl="node1" presStyleIdx="2" presStyleCnt="6"/>
      <dgm:spPr/>
      <dgm:t>
        <a:bodyPr/>
        <a:lstStyle/>
        <a:p>
          <a:endParaRPr lang="cs-CZ"/>
        </a:p>
      </dgm:t>
    </dgm:pt>
    <dgm:pt modelId="{F6929463-7B52-4C69-9E0A-F17C66A0DE1D}" type="pres">
      <dgm:prSet presAssocID="{4CEAA477-7237-4AD7-B6E7-487561EEDF25}" presName="childShape" presStyleCnt="0"/>
      <dgm:spPr/>
      <dgm:t>
        <a:bodyPr/>
        <a:lstStyle/>
        <a:p>
          <a:endParaRPr lang="cs-CZ"/>
        </a:p>
      </dgm:t>
    </dgm:pt>
    <dgm:pt modelId="{A9ABC7DC-A5C4-45C3-9B72-F28072F9A761}" type="pres">
      <dgm:prSet presAssocID="{7F35B686-2821-4F5E-BD95-F78BF6957AC6}" presName="Name13" presStyleLbl="parChTrans1D2" presStyleIdx="2" presStyleCnt="6"/>
      <dgm:spPr/>
      <dgm:t>
        <a:bodyPr/>
        <a:lstStyle/>
        <a:p>
          <a:endParaRPr lang="cs-CZ"/>
        </a:p>
      </dgm:t>
    </dgm:pt>
    <dgm:pt modelId="{EFD3A47A-7CD2-472D-B8E2-CB492603825E}" type="pres">
      <dgm:prSet presAssocID="{B438784F-ED70-4C98-99A7-CF409E4FA78C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70C009-9461-429D-8EC5-8A0726D38B49}" type="pres">
      <dgm:prSet presAssocID="{328F389F-9407-49E5-891F-ACF77EB715A9}" presName="Name13" presStyleLbl="parChTrans1D2" presStyleIdx="3" presStyleCnt="6"/>
      <dgm:spPr/>
      <dgm:t>
        <a:bodyPr/>
        <a:lstStyle/>
        <a:p>
          <a:endParaRPr lang="cs-CZ"/>
        </a:p>
      </dgm:t>
    </dgm:pt>
    <dgm:pt modelId="{17F6AF1E-0E7B-4D96-AD14-AFA58BB7B641}" type="pres">
      <dgm:prSet presAssocID="{62D6F710-8986-46C6-884F-DCA3F176A28D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E6DBC2-EAB8-4044-B260-DFEED09C673F}" type="pres">
      <dgm:prSet presAssocID="{4995D1D1-D18E-4E2F-BF91-1E0BF919D9CC}" presName="root" presStyleCnt="0"/>
      <dgm:spPr/>
      <dgm:t>
        <a:bodyPr/>
        <a:lstStyle/>
        <a:p>
          <a:endParaRPr lang="cs-CZ"/>
        </a:p>
      </dgm:t>
    </dgm:pt>
    <dgm:pt modelId="{C9181A52-1E8D-46D3-9E4A-FFF7E113052A}" type="pres">
      <dgm:prSet presAssocID="{4995D1D1-D18E-4E2F-BF91-1E0BF919D9CC}" presName="rootComposite" presStyleCnt="0"/>
      <dgm:spPr/>
      <dgm:t>
        <a:bodyPr/>
        <a:lstStyle/>
        <a:p>
          <a:endParaRPr lang="cs-CZ"/>
        </a:p>
      </dgm:t>
    </dgm:pt>
    <dgm:pt modelId="{5BA9EC96-D0A8-4687-B7FB-2C5A645EEAA0}" type="pres">
      <dgm:prSet presAssocID="{4995D1D1-D18E-4E2F-BF91-1E0BF919D9CC}" presName="rootText" presStyleLbl="node1" presStyleIdx="3" presStyleCnt="6"/>
      <dgm:spPr/>
      <dgm:t>
        <a:bodyPr/>
        <a:lstStyle/>
        <a:p>
          <a:endParaRPr lang="cs-CZ"/>
        </a:p>
      </dgm:t>
    </dgm:pt>
    <dgm:pt modelId="{EAD74561-6C05-4C92-9F29-4B9D920C6277}" type="pres">
      <dgm:prSet presAssocID="{4995D1D1-D18E-4E2F-BF91-1E0BF919D9CC}" presName="rootConnector" presStyleLbl="node1" presStyleIdx="3" presStyleCnt="6"/>
      <dgm:spPr/>
      <dgm:t>
        <a:bodyPr/>
        <a:lstStyle/>
        <a:p>
          <a:endParaRPr lang="cs-CZ"/>
        </a:p>
      </dgm:t>
    </dgm:pt>
    <dgm:pt modelId="{AC1D4ED3-7485-4D87-9731-9D73782A14D1}" type="pres">
      <dgm:prSet presAssocID="{4995D1D1-D18E-4E2F-BF91-1E0BF919D9CC}" presName="childShape" presStyleCnt="0"/>
      <dgm:spPr/>
      <dgm:t>
        <a:bodyPr/>
        <a:lstStyle/>
        <a:p>
          <a:endParaRPr lang="cs-CZ"/>
        </a:p>
      </dgm:t>
    </dgm:pt>
    <dgm:pt modelId="{E8A5DC09-029D-4BD1-BAC2-F288599B1EC1}" type="pres">
      <dgm:prSet presAssocID="{C78795F2-FA40-41DB-ACA2-ACC1B589194B}" presName="Name13" presStyleLbl="parChTrans1D2" presStyleIdx="4" presStyleCnt="6"/>
      <dgm:spPr/>
      <dgm:t>
        <a:bodyPr/>
        <a:lstStyle/>
        <a:p>
          <a:endParaRPr lang="cs-CZ"/>
        </a:p>
      </dgm:t>
    </dgm:pt>
    <dgm:pt modelId="{D60899BA-DF76-4719-9666-E914F902AFFA}" type="pres">
      <dgm:prSet presAssocID="{4D1153D1-85BE-4BB8-863A-18D624732C3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295DFA-0C38-45A3-9888-018FB784E509}" type="pres">
      <dgm:prSet presAssocID="{BDC5BC79-CB71-43BF-8F46-3C06F6B79A79}" presName="root" presStyleCnt="0"/>
      <dgm:spPr/>
      <dgm:t>
        <a:bodyPr/>
        <a:lstStyle/>
        <a:p>
          <a:endParaRPr lang="cs-CZ"/>
        </a:p>
      </dgm:t>
    </dgm:pt>
    <dgm:pt modelId="{354AFF8B-708C-444A-A579-69340A5DDF1D}" type="pres">
      <dgm:prSet presAssocID="{BDC5BC79-CB71-43BF-8F46-3C06F6B79A79}" presName="rootComposite" presStyleCnt="0"/>
      <dgm:spPr/>
      <dgm:t>
        <a:bodyPr/>
        <a:lstStyle/>
        <a:p>
          <a:endParaRPr lang="cs-CZ"/>
        </a:p>
      </dgm:t>
    </dgm:pt>
    <dgm:pt modelId="{1300973D-ED1F-4DFF-B1E8-915B0EE2C407}" type="pres">
      <dgm:prSet presAssocID="{BDC5BC79-CB71-43BF-8F46-3C06F6B79A79}" presName="rootText" presStyleLbl="node1" presStyleIdx="4" presStyleCnt="6"/>
      <dgm:spPr/>
      <dgm:t>
        <a:bodyPr/>
        <a:lstStyle/>
        <a:p>
          <a:endParaRPr lang="cs-CZ"/>
        </a:p>
      </dgm:t>
    </dgm:pt>
    <dgm:pt modelId="{0E7BF1C9-009A-4ACF-80AA-98453481FD59}" type="pres">
      <dgm:prSet presAssocID="{BDC5BC79-CB71-43BF-8F46-3C06F6B79A79}" presName="rootConnector" presStyleLbl="node1" presStyleIdx="4" presStyleCnt="6"/>
      <dgm:spPr/>
      <dgm:t>
        <a:bodyPr/>
        <a:lstStyle/>
        <a:p>
          <a:endParaRPr lang="cs-CZ"/>
        </a:p>
      </dgm:t>
    </dgm:pt>
    <dgm:pt modelId="{2BFEF131-A558-4E2A-9112-B25F573CDF09}" type="pres">
      <dgm:prSet presAssocID="{BDC5BC79-CB71-43BF-8F46-3C06F6B79A79}" presName="childShape" presStyleCnt="0"/>
      <dgm:spPr/>
      <dgm:t>
        <a:bodyPr/>
        <a:lstStyle/>
        <a:p>
          <a:endParaRPr lang="cs-CZ"/>
        </a:p>
      </dgm:t>
    </dgm:pt>
    <dgm:pt modelId="{937BBD18-0970-4A1D-BF5D-362B740F6C3A}" type="pres">
      <dgm:prSet presAssocID="{84452D0D-CE25-4DE0-9297-839B92543ADB}" presName="Name13" presStyleLbl="parChTrans1D2" presStyleIdx="5" presStyleCnt="6"/>
      <dgm:spPr/>
      <dgm:t>
        <a:bodyPr/>
        <a:lstStyle/>
        <a:p>
          <a:endParaRPr lang="cs-CZ"/>
        </a:p>
      </dgm:t>
    </dgm:pt>
    <dgm:pt modelId="{96F31822-1826-4C16-B464-8A31841CFEA5}" type="pres">
      <dgm:prSet presAssocID="{AC730091-25E0-457E-A69D-D54B1A59052F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25C3E0-628A-4496-95E4-D4FBFE13DDDE}" type="pres">
      <dgm:prSet presAssocID="{7B3D8E39-AA92-40EC-8101-CC48A6FD2F35}" presName="root" presStyleCnt="0"/>
      <dgm:spPr/>
      <dgm:t>
        <a:bodyPr/>
        <a:lstStyle/>
        <a:p>
          <a:endParaRPr lang="cs-CZ"/>
        </a:p>
      </dgm:t>
    </dgm:pt>
    <dgm:pt modelId="{BF7F164A-00C3-41FA-A9A6-7A31691D6B2A}" type="pres">
      <dgm:prSet presAssocID="{7B3D8E39-AA92-40EC-8101-CC48A6FD2F35}" presName="rootComposite" presStyleCnt="0"/>
      <dgm:spPr/>
      <dgm:t>
        <a:bodyPr/>
        <a:lstStyle/>
        <a:p>
          <a:endParaRPr lang="cs-CZ"/>
        </a:p>
      </dgm:t>
    </dgm:pt>
    <dgm:pt modelId="{36C2E57D-B579-4C14-9FED-FFAC75BED57D}" type="pres">
      <dgm:prSet presAssocID="{7B3D8E39-AA92-40EC-8101-CC48A6FD2F35}" presName="rootText" presStyleLbl="node1" presStyleIdx="5" presStyleCnt="6"/>
      <dgm:spPr/>
      <dgm:t>
        <a:bodyPr/>
        <a:lstStyle/>
        <a:p>
          <a:endParaRPr lang="cs-CZ"/>
        </a:p>
      </dgm:t>
    </dgm:pt>
    <dgm:pt modelId="{48512987-8D69-428B-91A2-DF3FC3AB3424}" type="pres">
      <dgm:prSet presAssocID="{7B3D8E39-AA92-40EC-8101-CC48A6FD2F35}" presName="rootConnector" presStyleLbl="node1" presStyleIdx="5" presStyleCnt="6"/>
      <dgm:spPr/>
      <dgm:t>
        <a:bodyPr/>
        <a:lstStyle/>
        <a:p>
          <a:endParaRPr lang="cs-CZ"/>
        </a:p>
      </dgm:t>
    </dgm:pt>
    <dgm:pt modelId="{D228439A-E165-43C2-9903-96876B3EAE83}" type="pres">
      <dgm:prSet presAssocID="{7B3D8E39-AA92-40EC-8101-CC48A6FD2F35}" presName="childShape" presStyleCnt="0"/>
      <dgm:spPr/>
      <dgm:t>
        <a:bodyPr/>
        <a:lstStyle/>
        <a:p>
          <a:endParaRPr lang="cs-CZ"/>
        </a:p>
      </dgm:t>
    </dgm:pt>
  </dgm:ptLst>
  <dgm:cxnLst>
    <dgm:cxn modelId="{B48C75F0-41B0-410E-866A-BDF68887971C}" type="presOf" srcId="{2821BA84-8085-4A60-A7EF-9899D3D332C0}" destId="{2F87BB7A-5587-45C8-BE7C-8715A0CE7D15}" srcOrd="0" destOrd="0" presId="urn:microsoft.com/office/officeart/2005/8/layout/hierarchy3"/>
    <dgm:cxn modelId="{45EE849A-085B-464B-8938-CDF467D9CEC5}" type="presOf" srcId="{B438784F-ED70-4C98-99A7-CF409E4FA78C}" destId="{EFD3A47A-7CD2-472D-B8E2-CB492603825E}" srcOrd="0" destOrd="0" presId="urn:microsoft.com/office/officeart/2005/8/layout/hierarchy3"/>
    <dgm:cxn modelId="{F04D2367-FA1A-40DE-B7DE-BBD50C196814}" type="presOf" srcId="{4CEAA477-7237-4AD7-B6E7-487561EEDF25}" destId="{279ABD26-9E97-497E-AA3E-246FEF6384B4}" srcOrd="0" destOrd="0" presId="urn:microsoft.com/office/officeart/2005/8/layout/hierarchy3"/>
    <dgm:cxn modelId="{320734C1-0C26-4F90-8EE0-527A9777EE6E}" srcId="{BDC5BC79-CB71-43BF-8F46-3C06F6B79A79}" destId="{AC730091-25E0-457E-A69D-D54B1A59052F}" srcOrd="0" destOrd="0" parTransId="{84452D0D-CE25-4DE0-9297-839B92543ADB}" sibTransId="{4127346D-9BAE-48DD-AD4F-1E263E531D4C}"/>
    <dgm:cxn modelId="{D9ACEF57-DFB7-4387-8DAE-267B617070E6}" type="presOf" srcId="{62D6F710-8986-46C6-884F-DCA3F176A28D}" destId="{17F6AF1E-0E7B-4D96-AD14-AFA58BB7B641}" srcOrd="0" destOrd="0" presId="urn:microsoft.com/office/officeart/2005/8/layout/hierarchy3"/>
    <dgm:cxn modelId="{BFAF677A-D519-4D03-A36D-FBA78D048645}" srcId="{3934A035-AB97-45C1-B986-435DC46FEE41}" destId="{51126B27-915B-4B49-A8E0-28F9530D4A86}" srcOrd="0" destOrd="0" parTransId="{C865C41E-14AD-471B-AAA1-53C0F82003E2}" sibTransId="{F75628DB-E4F5-4070-B63B-FF5C53512A6B}"/>
    <dgm:cxn modelId="{3E795D43-5E11-4769-8226-8F921B7AEB45}" srcId="{EE3B1945-EE58-49F2-88B7-42257E35B77E}" destId="{4995D1D1-D18E-4E2F-BF91-1E0BF919D9CC}" srcOrd="3" destOrd="0" parTransId="{EE463D99-FA86-44AF-ACD8-402D1A6A298C}" sibTransId="{4849A3C5-2496-40E2-A9F6-64A9B6C74926}"/>
    <dgm:cxn modelId="{E2125ABA-C7E5-40C0-A8A2-D7944455E701}" type="presOf" srcId="{7B3D8E39-AA92-40EC-8101-CC48A6FD2F35}" destId="{36C2E57D-B579-4C14-9FED-FFAC75BED57D}" srcOrd="0" destOrd="0" presId="urn:microsoft.com/office/officeart/2005/8/layout/hierarchy3"/>
    <dgm:cxn modelId="{FF2C7F42-E4BA-48FD-ADF3-9453CE26E26D}" srcId="{DED55500-41C4-4E18-9559-6924B17B5AF2}" destId="{2821BA84-8085-4A60-A7EF-9899D3D332C0}" srcOrd="0" destOrd="0" parTransId="{1B69129A-1C20-4717-9A05-34EF602A8602}" sibTransId="{7433B926-9313-454D-9197-53565CF4E2A1}"/>
    <dgm:cxn modelId="{6167551C-108D-451D-9983-64E1243C8DF3}" type="presOf" srcId="{3934A035-AB97-45C1-B986-435DC46FEE41}" destId="{DE6C4E16-BDF6-4A0A-A9E5-3389B87EC398}" srcOrd="1" destOrd="0" presId="urn:microsoft.com/office/officeart/2005/8/layout/hierarchy3"/>
    <dgm:cxn modelId="{A7F8638E-15C7-4AEF-8B51-DA90C0C32CB8}" srcId="{4CEAA477-7237-4AD7-B6E7-487561EEDF25}" destId="{62D6F710-8986-46C6-884F-DCA3F176A28D}" srcOrd="1" destOrd="0" parTransId="{328F389F-9407-49E5-891F-ACF77EB715A9}" sibTransId="{6198419B-A521-4C83-AE41-7A23A2D9D8C4}"/>
    <dgm:cxn modelId="{9B2BA931-AD9F-4234-A715-4AD0D48615C8}" type="presOf" srcId="{BDC5BC79-CB71-43BF-8F46-3C06F6B79A79}" destId="{0E7BF1C9-009A-4ACF-80AA-98453481FD59}" srcOrd="1" destOrd="0" presId="urn:microsoft.com/office/officeart/2005/8/layout/hierarchy3"/>
    <dgm:cxn modelId="{CD9F9EF4-F1D6-4CEB-9BCF-D2B0DC0F13FA}" type="presOf" srcId="{328F389F-9407-49E5-891F-ACF77EB715A9}" destId="{3E70C009-9461-429D-8EC5-8A0726D38B49}" srcOrd="0" destOrd="0" presId="urn:microsoft.com/office/officeart/2005/8/layout/hierarchy3"/>
    <dgm:cxn modelId="{F40FFF38-3A5D-4A0A-A511-5D87660B01C8}" type="presOf" srcId="{7F35B686-2821-4F5E-BD95-F78BF6957AC6}" destId="{A9ABC7DC-A5C4-45C3-9B72-F28072F9A761}" srcOrd="0" destOrd="0" presId="urn:microsoft.com/office/officeart/2005/8/layout/hierarchy3"/>
    <dgm:cxn modelId="{9FD5AA68-8C9D-4BA1-AC1A-E2D148E0285B}" type="presOf" srcId="{51126B27-915B-4B49-A8E0-28F9530D4A86}" destId="{C33CC7D3-B842-40D3-BC0A-2D59DE2DEA25}" srcOrd="0" destOrd="0" presId="urn:microsoft.com/office/officeart/2005/8/layout/hierarchy3"/>
    <dgm:cxn modelId="{9A70F99C-56D2-4534-AC98-4EB40B35F4FB}" srcId="{EE3B1945-EE58-49F2-88B7-42257E35B77E}" destId="{DED55500-41C4-4E18-9559-6924B17B5AF2}" srcOrd="0" destOrd="0" parTransId="{723D4191-FE54-4EA9-9358-0E98CB0D1E89}" sibTransId="{D6339D29-9BB2-4475-8864-25F3ED6FE992}"/>
    <dgm:cxn modelId="{21040227-F641-478F-B4FA-C2BDAD2C5616}" type="presOf" srcId="{C865C41E-14AD-471B-AAA1-53C0F82003E2}" destId="{FB861428-61C1-4394-91FE-491EF9CF80FE}" srcOrd="0" destOrd="0" presId="urn:microsoft.com/office/officeart/2005/8/layout/hierarchy3"/>
    <dgm:cxn modelId="{96087FE5-3961-4BC4-9063-EBE7F5D23E75}" srcId="{EE3B1945-EE58-49F2-88B7-42257E35B77E}" destId="{7B3D8E39-AA92-40EC-8101-CC48A6FD2F35}" srcOrd="5" destOrd="0" parTransId="{8B130C2A-7C6C-43ED-BD8A-D106B3ED57AA}" sibTransId="{BF3725DD-A63E-44B5-B13C-64434685868C}"/>
    <dgm:cxn modelId="{7E97008A-25E3-4567-B1F4-B21F0E619A3D}" type="presOf" srcId="{84452D0D-CE25-4DE0-9297-839B92543ADB}" destId="{937BBD18-0970-4A1D-BF5D-362B740F6C3A}" srcOrd="0" destOrd="0" presId="urn:microsoft.com/office/officeart/2005/8/layout/hierarchy3"/>
    <dgm:cxn modelId="{5AA4F869-12DD-4504-B4D0-AF24BC83603E}" type="presOf" srcId="{7B3D8E39-AA92-40EC-8101-CC48A6FD2F35}" destId="{48512987-8D69-428B-91A2-DF3FC3AB3424}" srcOrd="1" destOrd="0" presId="urn:microsoft.com/office/officeart/2005/8/layout/hierarchy3"/>
    <dgm:cxn modelId="{52D57179-5F72-4A3E-AF1E-62DA53D0150E}" srcId="{4995D1D1-D18E-4E2F-BF91-1E0BF919D9CC}" destId="{4D1153D1-85BE-4BB8-863A-18D624732C3E}" srcOrd="0" destOrd="0" parTransId="{C78795F2-FA40-41DB-ACA2-ACC1B589194B}" sibTransId="{5E5FDF6A-06F0-405F-BCC0-F23320ECA2EE}"/>
    <dgm:cxn modelId="{3C443C9C-70DF-438A-945A-3E9F02D0683E}" type="presOf" srcId="{DED55500-41C4-4E18-9559-6924B17B5AF2}" destId="{420BCBFC-0DCA-47EB-8BE1-E886BF6469CF}" srcOrd="1" destOrd="0" presId="urn:microsoft.com/office/officeart/2005/8/layout/hierarchy3"/>
    <dgm:cxn modelId="{78770455-13E6-4497-A427-A505ABC19873}" type="presOf" srcId="{1B69129A-1C20-4717-9A05-34EF602A8602}" destId="{DD775658-2D9F-41F6-BD6B-6A45B69D70CF}" srcOrd="0" destOrd="0" presId="urn:microsoft.com/office/officeart/2005/8/layout/hierarchy3"/>
    <dgm:cxn modelId="{0D7673A0-0A76-433B-BBC1-7E2B54D6A1F2}" srcId="{EE3B1945-EE58-49F2-88B7-42257E35B77E}" destId="{3934A035-AB97-45C1-B986-435DC46FEE41}" srcOrd="1" destOrd="0" parTransId="{3104319A-FBE0-40F1-93F6-23DF7E4EB2C5}" sibTransId="{364090EA-7D52-442F-91E1-D9FFAABA4ED0}"/>
    <dgm:cxn modelId="{5A006165-B2D7-4B50-B374-43CC3E28720C}" type="presOf" srcId="{4995D1D1-D18E-4E2F-BF91-1E0BF919D9CC}" destId="{EAD74561-6C05-4C92-9F29-4B9D920C6277}" srcOrd="1" destOrd="0" presId="urn:microsoft.com/office/officeart/2005/8/layout/hierarchy3"/>
    <dgm:cxn modelId="{5AB26500-5328-4322-BB06-39B8091B7C98}" type="presOf" srcId="{4995D1D1-D18E-4E2F-BF91-1E0BF919D9CC}" destId="{5BA9EC96-D0A8-4687-B7FB-2C5A645EEAA0}" srcOrd="0" destOrd="0" presId="urn:microsoft.com/office/officeart/2005/8/layout/hierarchy3"/>
    <dgm:cxn modelId="{1DFFF311-0CCE-44AB-8FDC-C82337866299}" type="presOf" srcId="{EE3B1945-EE58-49F2-88B7-42257E35B77E}" destId="{250F7D43-FF2A-4591-B394-AFB296520E7B}" srcOrd="0" destOrd="0" presId="urn:microsoft.com/office/officeart/2005/8/layout/hierarchy3"/>
    <dgm:cxn modelId="{E8BBD249-99FD-41B5-929E-0FC54C155419}" type="presOf" srcId="{4CEAA477-7237-4AD7-B6E7-487561EEDF25}" destId="{4FDD7726-4EAC-4BE4-962B-6009F3ED4235}" srcOrd="1" destOrd="0" presId="urn:microsoft.com/office/officeart/2005/8/layout/hierarchy3"/>
    <dgm:cxn modelId="{BCCA4B58-5851-4731-B563-91B44864CAA8}" srcId="{EE3B1945-EE58-49F2-88B7-42257E35B77E}" destId="{4CEAA477-7237-4AD7-B6E7-487561EEDF25}" srcOrd="2" destOrd="0" parTransId="{D5DDAD73-6CF4-4E4D-8157-E5093F950824}" sibTransId="{FC622083-C83D-4D22-9B44-521070DD3B4B}"/>
    <dgm:cxn modelId="{EFD7DF0D-C985-4D66-B6F9-CD891347E2A2}" type="presOf" srcId="{C78795F2-FA40-41DB-ACA2-ACC1B589194B}" destId="{E8A5DC09-029D-4BD1-BAC2-F288599B1EC1}" srcOrd="0" destOrd="0" presId="urn:microsoft.com/office/officeart/2005/8/layout/hierarchy3"/>
    <dgm:cxn modelId="{A21BAFF9-F0C6-408D-BF00-36500156973E}" srcId="{EE3B1945-EE58-49F2-88B7-42257E35B77E}" destId="{BDC5BC79-CB71-43BF-8F46-3C06F6B79A79}" srcOrd="4" destOrd="0" parTransId="{C68FEC55-EBD9-4404-B05F-0322F4BCB5FB}" sibTransId="{140F5E97-6C64-4EF9-820E-F6FC81DBC73B}"/>
    <dgm:cxn modelId="{E5D7D18C-68F6-4AC9-9B8D-F7C12B455713}" type="presOf" srcId="{4D1153D1-85BE-4BB8-863A-18D624732C3E}" destId="{D60899BA-DF76-4719-9666-E914F902AFFA}" srcOrd="0" destOrd="0" presId="urn:microsoft.com/office/officeart/2005/8/layout/hierarchy3"/>
    <dgm:cxn modelId="{F7A76479-E2E8-4F45-BBC6-AA0720D56D69}" srcId="{4CEAA477-7237-4AD7-B6E7-487561EEDF25}" destId="{B438784F-ED70-4C98-99A7-CF409E4FA78C}" srcOrd="0" destOrd="0" parTransId="{7F35B686-2821-4F5E-BD95-F78BF6957AC6}" sibTransId="{136F9375-E775-4F51-844E-8BD64F9BE5F2}"/>
    <dgm:cxn modelId="{1542E865-B6D6-43A5-BCA8-FC8580563F3F}" type="presOf" srcId="{3934A035-AB97-45C1-B986-435DC46FEE41}" destId="{3311727B-4801-4090-AB2D-A83E9934CCB1}" srcOrd="0" destOrd="0" presId="urn:microsoft.com/office/officeart/2005/8/layout/hierarchy3"/>
    <dgm:cxn modelId="{B101726A-9195-4682-9598-791F20D173A3}" type="presOf" srcId="{AC730091-25E0-457E-A69D-D54B1A59052F}" destId="{96F31822-1826-4C16-B464-8A31841CFEA5}" srcOrd="0" destOrd="0" presId="urn:microsoft.com/office/officeart/2005/8/layout/hierarchy3"/>
    <dgm:cxn modelId="{680191E9-C7BD-4356-806C-3E4AF659E99F}" type="presOf" srcId="{BDC5BC79-CB71-43BF-8F46-3C06F6B79A79}" destId="{1300973D-ED1F-4DFF-B1E8-915B0EE2C407}" srcOrd="0" destOrd="0" presId="urn:microsoft.com/office/officeart/2005/8/layout/hierarchy3"/>
    <dgm:cxn modelId="{81A645D5-D514-47D6-BF69-35E604B707A6}" type="presOf" srcId="{DED55500-41C4-4E18-9559-6924B17B5AF2}" destId="{79EE946A-70E5-49D3-87FC-E2B1F3DD56B3}" srcOrd="0" destOrd="0" presId="urn:microsoft.com/office/officeart/2005/8/layout/hierarchy3"/>
    <dgm:cxn modelId="{E5BAC2C3-594B-4F01-83E6-60832418FCF5}" type="presParOf" srcId="{250F7D43-FF2A-4591-B394-AFB296520E7B}" destId="{65A0368F-D28D-4AAB-8DE6-647B679EAE9E}" srcOrd="0" destOrd="0" presId="urn:microsoft.com/office/officeart/2005/8/layout/hierarchy3"/>
    <dgm:cxn modelId="{6C836643-5F0F-43B5-951F-CA9E3A25A11D}" type="presParOf" srcId="{65A0368F-D28D-4AAB-8DE6-647B679EAE9E}" destId="{5E10C7C5-A606-4A82-AE41-BFFDC78B1992}" srcOrd="0" destOrd="0" presId="urn:microsoft.com/office/officeart/2005/8/layout/hierarchy3"/>
    <dgm:cxn modelId="{D68DC5A6-18C5-4A56-AD80-8C73DC9E93C1}" type="presParOf" srcId="{5E10C7C5-A606-4A82-AE41-BFFDC78B1992}" destId="{79EE946A-70E5-49D3-87FC-E2B1F3DD56B3}" srcOrd="0" destOrd="0" presId="urn:microsoft.com/office/officeart/2005/8/layout/hierarchy3"/>
    <dgm:cxn modelId="{10EB59AC-F8F5-48EB-8897-9E6320E27F25}" type="presParOf" srcId="{5E10C7C5-A606-4A82-AE41-BFFDC78B1992}" destId="{420BCBFC-0DCA-47EB-8BE1-E886BF6469CF}" srcOrd="1" destOrd="0" presId="urn:microsoft.com/office/officeart/2005/8/layout/hierarchy3"/>
    <dgm:cxn modelId="{1D6332EB-F9E8-445B-8CEF-470E725109EA}" type="presParOf" srcId="{65A0368F-D28D-4AAB-8DE6-647B679EAE9E}" destId="{D72E39F2-A0FC-47D7-937A-1D936EBF4160}" srcOrd="1" destOrd="0" presId="urn:microsoft.com/office/officeart/2005/8/layout/hierarchy3"/>
    <dgm:cxn modelId="{2FF5A71E-3B66-42D3-BE82-9B0A78B808A6}" type="presParOf" srcId="{D72E39F2-A0FC-47D7-937A-1D936EBF4160}" destId="{DD775658-2D9F-41F6-BD6B-6A45B69D70CF}" srcOrd="0" destOrd="0" presId="urn:microsoft.com/office/officeart/2005/8/layout/hierarchy3"/>
    <dgm:cxn modelId="{1968B3E3-37E0-48A9-8B74-541733D320A2}" type="presParOf" srcId="{D72E39F2-A0FC-47D7-937A-1D936EBF4160}" destId="{2F87BB7A-5587-45C8-BE7C-8715A0CE7D15}" srcOrd="1" destOrd="0" presId="urn:microsoft.com/office/officeart/2005/8/layout/hierarchy3"/>
    <dgm:cxn modelId="{16A07AA4-A34D-44E1-9A7D-9EC98FC7D9CF}" type="presParOf" srcId="{250F7D43-FF2A-4591-B394-AFB296520E7B}" destId="{CD90BC55-482E-407D-8BD8-A095D3E1AAAB}" srcOrd="1" destOrd="0" presId="urn:microsoft.com/office/officeart/2005/8/layout/hierarchy3"/>
    <dgm:cxn modelId="{6F4E555A-B359-43F7-9248-DBFE26438BE6}" type="presParOf" srcId="{CD90BC55-482E-407D-8BD8-A095D3E1AAAB}" destId="{E445E35E-B072-4FB4-9D5D-DA57995BC582}" srcOrd="0" destOrd="0" presId="urn:microsoft.com/office/officeart/2005/8/layout/hierarchy3"/>
    <dgm:cxn modelId="{7DED3FFC-C5B1-4AD2-946A-B61247BD540F}" type="presParOf" srcId="{E445E35E-B072-4FB4-9D5D-DA57995BC582}" destId="{3311727B-4801-4090-AB2D-A83E9934CCB1}" srcOrd="0" destOrd="0" presId="urn:microsoft.com/office/officeart/2005/8/layout/hierarchy3"/>
    <dgm:cxn modelId="{D9271EAF-60AA-4F99-9EC5-4A97267EED22}" type="presParOf" srcId="{E445E35E-B072-4FB4-9D5D-DA57995BC582}" destId="{DE6C4E16-BDF6-4A0A-A9E5-3389B87EC398}" srcOrd="1" destOrd="0" presId="urn:microsoft.com/office/officeart/2005/8/layout/hierarchy3"/>
    <dgm:cxn modelId="{EC42476B-58E1-4031-B321-C0598307A01E}" type="presParOf" srcId="{CD90BC55-482E-407D-8BD8-A095D3E1AAAB}" destId="{18E32DCD-031D-4DCA-9ED4-393557929518}" srcOrd="1" destOrd="0" presId="urn:microsoft.com/office/officeart/2005/8/layout/hierarchy3"/>
    <dgm:cxn modelId="{9B42650F-5C68-419C-8515-AB326C4DC5ED}" type="presParOf" srcId="{18E32DCD-031D-4DCA-9ED4-393557929518}" destId="{FB861428-61C1-4394-91FE-491EF9CF80FE}" srcOrd="0" destOrd="0" presId="urn:microsoft.com/office/officeart/2005/8/layout/hierarchy3"/>
    <dgm:cxn modelId="{34545315-27F8-4DB3-9010-CFCCDCEEFA5D}" type="presParOf" srcId="{18E32DCD-031D-4DCA-9ED4-393557929518}" destId="{C33CC7D3-B842-40D3-BC0A-2D59DE2DEA25}" srcOrd="1" destOrd="0" presId="urn:microsoft.com/office/officeart/2005/8/layout/hierarchy3"/>
    <dgm:cxn modelId="{DDED9663-1B7E-4083-B3B0-3806D9660293}" type="presParOf" srcId="{250F7D43-FF2A-4591-B394-AFB296520E7B}" destId="{33171F98-1CF0-4FAC-81BA-55DDD08445C1}" srcOrd="2" destOrd="0" presId="urn:microsoft.com/office/officeart/2005/8/layout/hierarchy3"/>
    <dgm:cxn modelId="{72F02111-775C-40E8-8EE5-F41B82ABD181}" type="presParOf" srcId="{33171F98-1CF0-4FAC-81BA-55DDD08445C1}" destId="{877599E3-4D7F-464B-8E95-2956CB790E58}" srcOrd="0" destOrd="0" presId="urn:microsoft.com/office/officeart/2005/8/layout/hierarchy3"/>
    <dgm:cxn modelId="{96797C3C-545B-43B8-A121-98620F71EFC1}" type="presParOf" srcId="{877599E3-4D7F-464B-8E95-2956CB790E58}" destId="{279ABD26-9E97-497E-AA3E-246FEF6384B4}" srcOrd="0" destOrd="0" presId="urn:microsoft.com/office/officeart/2005/8/layout/hierarchy3"/>
    <dgm:cxn modelId="{6D81720D-D9B9-43E4-AE6B-8EDCC584F144}" type="presParOf" srcId="{877599E3-4D7F-464B-8E95-2956CB790E58}" destId="{4FDD7726-4EAC-4BE4-962B-6009F3ED4235}" srcOrd="1" destOrd="0" presId="urn:microsoft.com/office/officeart/2005/8/layout/hierarchy3"/>
    <dgm:cxn modelId="{1BBED086-0A9A-4E8E-AD71-2FFEC1260690}" type="presParOf" srcId="{33171F98-1CF0-4FAC-81BA-55DDD08445C1}" destId="{F6929463-7B52-4C69-9E0A-F17C66A0DE1D}" srcOrd="1" destOrd="0" presId="urn:microsoft.com/office/officeart/2005/8/layout/hierarchy3"/>
    <dgm:cxn modelId="{CF7B905C-D339-4DAF-B7AD-12F7EC19ECDE}" type="presParOf" srcId="{F6929463-7B52-4C69-9E0A-F17C66A0DE1D}" destId="{A9ABC7DC-A5C4-45C3-9B72-F28072F9A761}" srcOrd="0" destOrd="0" presId="urn:microsoft.com/office/officeart/2005/8/layout/hierarchy3"/>
    <dgm:cxn modelId="{CEE15912-79F4-4CD7-8F64-E4F50E7093DC}" type="presParOf" srcId="{F6929463-7B52-4C69-9E0A-F17C66A0DE1D}" destId="{EFD3A47A-7CD2-472D-B8E2-CB492603825E}" srcOrd="1" destOrd="0" presId="urn:microsoft.com/office/officeart/2005/8/layout/hierarchy3"/>
    <dgm:cxn modelId="{DBC8CC24-BFF7-4078-8EA9-8B4D54F30CE5}" type="presParOf" srcId="{F6929463-7B52-4C69-9E0A-F17C66A0DE1D}" destId="{3E70C009-9461-429D-8EC5-8A0726D38B49}" srcOrd="2" destOrd="0" presId="urn:microsoft.com/office/officeart/2005/8/layout/hierarchy3"/>
    <dgm:cxn modelId="{CF327346-3A84-4E1B-9557-51F961E5E145}" type="presParOf" srcId="{F6929463-7B52-4C69-9E0A-F17C66A0DE1D}" destId="{17F6AF1E-0E7B-4D96-AD14-AFA58BB7B641}" srcOrd="3" destOrd="0" presId="urn:microsoft.com/office/officeart/2005/8/layout/hierarchy3"/>
    <dgm:cxn modelId="{0C4AD4BB-C231-4AB6-A97F-A25C0F9E033B}" type="presParOf" srcId="{250F7D43-FF2A-4591-B394-AFB296520E7B}" destId="{FEE6DBC2-EAB8-4044-B260-DFEED09C673F}" srcOrd="3" destOrd="0" presId="urn:microsoft.com/office/officeart/2005/8/layout/hierarchy3"/>
    <dgm:cxn modelId="{7F812D82-76E9-417A-8422-D259B437B439}" type="presParOf" srcId="{FEE6DBC2-EAB8-4044-B260-DFEED09C673F}" destId="{C9181A52-1E8D-46D3-9E4A-FFF7E113052A}" srcOrd="0" destOrd="0" presId="urn:microsoft.com/office/officeart/2005/8/layout/hierarchy3"/>
    <dgm:cxn modelId="{91507C57-FA5D-4396-BA7C-93C86DA931CF}" type="presParOf" srcId="{C9181A52-1E8D-46D3-9E4A-FFF7E113052A}" destId="{5BA9EC96-D0A8-4687-B7FB-2C5A645EEAA0}" srcOrd="0" destOrd="0" presId="urn:microsoft.com/office/officeart/2005/8/layout/hierarchy3"/>
    <dgm:cxn modelId="{86B72805-CBCE-466E-8867-8CB884A92C4A}" type="presParOf" srcId="{C9181A52-1E8D-46D3-9E4A-FFF7E113052A}" destId="{EAD74561-6C05-4C92-9F29-4B9D920C6277}" srcOrd="1" destOrd="0" presId="urn:microsoft.com/office/officeart/2005/8/layout/hierarchy3"/>
    <dgm:cxn modelId="{E87C058E-780C-44A7-9140-1B33297E5F0F}" type="presParOf" srcId="{FEE6DBC2-EAB8-4044-B260-DFEED09C673F}" destId="{AC1D4ED3-7485-4D87-9731-9D73782A14D1}" srcOrd="1" destOrd="0" presId="urn:microsoft.com/office/officeart/2005/8/layout/hierarchy3"/>
    <dgm:cxn modelId="{85C874FF-DA14-42D8-9A97-94613E4E08DD}" type="presParOf" srcId="{AC1D4ED3-7485-4D87-9731-9D73782A14D1}" destId="{E8A5DC09-029D-4BD1-BAC2-F288599B1EC1}" srcOrd="0" destOrd="0" presId="urn:microsoft.com/office/officeart/2005/8/layout/hierarchy3"/>
    <dgm:cxn modelId="{08D0786A-8E67-4F79-9EAB-724109696883}" type="presParOf" srcId="{AC1D4ED3-7485-4D87-9731-9D73782A14D1}" destId="{D60899BA-DF76-4719-9666-E914F902AFFA}" srcOrd="1" destOrd="0" presId="urn:microsoft.com/office/officeart/2005/8/layout/hierarchy3"/>
    <dgm:cxn modelId="{D5FF9441-1C03-4D9C-8777-F08E49558BB2}" type="presParOf" srcId="{250F7D43-FF2A-4591-B394-AFB296520E7B}" destId="{C9295DFA-0C38-45A3-9888-018FB784E509}" srcOrd="4" destOrd="0" presId="urn:microsoft.com/office/officeart/2005/8/layout/hierarchy3"/>
    <dgm:cxn modelId="{5F5E43C7-AE5A-444F-8723-36EE64FCE9F3}" type="presParOf" srcId="{C9295DFA-0C38-45A3-9888-018FB784E509}" destId="{354AFF8B-708C-444A-A579-69340A5DDF1D}" srcOrd="0" destOrd="0" presId="urn:microsoft.com/office/officeart/2005/8/layout/hierarchy3"/>
    <dgm:cxn modelId="{27B8901D-565D-487C-B410-A92A43E2FE36}" type="presParOf" srcId="{354AFF8B-708C-444A-A579-69340A5DDF1D}" destId="{1300973D-ED1F-4DFF-B1E8-915B0EE2C407}" srcOrd="0" destOrd="0" presId="urn:microsoft.com/office/officeart/2005/8/layout/hierarchy3"/>
    <dgm:cxn modelId="{2DE732D1-DC1E-4274-A31F-4534DCDFE0DF}" type="presParOf" srcId="{354AFF8B-708C-444A-A579-69340A5DDF1D}" destId="{0E7BF1C9-009A-4ACF-80AA-98453481FD59}" srcOrd="1" destOrd="0" presId="urn:microsoft.com/office/officeart/2005/8/layout/hierarchy3"/>
    <dgm:cxn modelId="{AFB3EF1E-0716-454E-9769-6A47B82641B5}" type="presParOf" srcId="{C9295DFA-0C38-45A3-9888-018FB784E509}" destId="{2BFEF131-A558-4E2A-9112-B25F573CDF09}" srcOrd="1" destOrd="0" presId="urn:microsoft.com/office/officeart/2005/8/layout/hierarchy3"/>
    <dgm:cxn modelId="{F28E3CA2-2463-4EF2-885B-3ECA164C327B}" type="presParOf" srcId="{2BFEF131-A558-4E2A-9112-B25F573CDF09}" destId="{937BBD18-0970-4A1D-BF5D-362B740F6C3A}" srcOrd="0" destOrd="0" presId="urn:microsoft.com/office/officeart/2005/8/layout/hierarchy3"/>
    <dgm:cxn modelId="{5CB08EB1-8C7E-460D-AB78-B710D8354E21}" type="presParOf" srcId="{2BFEF131-A558-4E2A-9112-B25F573CDF09}" destId="{96F31822-1826-4C16-B464-8A31841CFEA5}" srcOrd="1" destOrd="0" presId="urn:microsoft.com/office/officeart/2005/8/layout/hierarchy3"/>
    <dgm:cxn modelId="{2B4AF5EF-5D93-4DF3-AB13-6F67E153BC48}" type="presParOf" srcId="{250F7D43-FF2A-4591-B394-AFB296520E7B}" destId="{E325C3E0-628A-4496-95E4-D4FBFE13DDDE}" srcOrd="5" destOrd="0" presId="urn:microsoft.com/office/officeart/2005/8/layout/hierarchy3"/>
    <dgm:cxn modelId="{8B1CA23B-9CF9-467E-B709-15293BE4B5A9}" type="presParOf" srcId="{E325C3E0-628A-4496-95E4-D4FBFE13DDDE}" destId="{BF7F164A-00C3-41FA-A9A6-7A31691D6B2A}" srcOrd="0" destOrd="0" presId="urn:microsoft.com/office/officeart/2005/8/layout/hierarchy3"/>
    <dgm:cxn modelId="{7A193A22-F252-48F5-9090-9C7FFE2ED15C}" type="presParOf" srcId="{BF7F164A-00C3-41FA-A9A6-7A31691D6B2A}" destId="{36C2E57D-B579-4C14-9FED-FFAC75BED57D}" srcOrd="0" destOrd="0" presId="urn:microsoft.com/office/officeart/2005/8/layout/hierarchy3"/>
    <dgm:cxn modelId="{8D435681-408B-4AE5-8F7B-0EF0EE30690F}" type="presParOf" srcId="{BF7F164A-00C3-41FA-A9A6-7A31691D6B2A}" destId="{48512987-8D69-428B-91A2-DF3FC3AB3424}" srcOrd="1" destOrd="0" presId="urn:microsoft.com/office/officeart/2005/8/layout/hierarchy3"/>
    <dgm:cxn modelId="{FAE50E06-E4EC-493E-86A5-D8D7593CF05A}" type="presParOf" srcId="{E325C3E0-628A-4496-95E4-D4FBFE13DDDE}" destId="{D228439A-E165-43C2-9903-96876B3EAE8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9C07F-D01A-4801-8ED9-85A7A8D4CF0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6666FF"/>
        </a:solidFill>
        <a:ln>
          <a:solidFill>
            <a:srgbClr val="0000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8CA56-6FA8-4669-AE4B-F0E91A130A2B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Modelování rozpočtu</a:t>
          </a:r>
          <a:endParaRPr lang="cs-CZ" sz="1300" b="1" kern="1200" dirty="0"/>
        </a:p>
      </dsp:txBody>
      <dsp:txXfrm>
        <a:off x="3050" y="1219199"/>
        <a:ext cx="1467445" cy="1625600"/>
      </dsp:txXfrm>
    </dsp:sp>
    <dsp:sp modelId="{71DC7925-A5F8-4E29-B664-AF51538674BA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Schvalování rozpočtu</a:t>
          </a:r>
          <a:endParaRPr lang="cs-CZ" sz="1300" b="1" kern="1200" dirty="0"/>
        </a:p>
      </dsp:txBody>
      <dsp:txXfrm>
        <a:off x="1543868" y="1219199"/>
        <a:ext cx="1467445" cy="1625600"/>
      </dsp:txXfrm>
    </dsp:sp>
    <dsp:sp modelId="{5C86CD2C-97F0-4467-B21D-5855D113E025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Rozpočtové změny</a:t>
          </a:r>
          <a:endParaRPr lang="cs-CZ" sz="1300" b="1" kern="1200" dirty="0"/>
        </a:p>
      </dsp:txBody>
      <dsp:txXfrm>
        <a:off x="3084686" y="1219199"/>
        <a:ext cx="1467445" cy="1625600"/>
      </dsp:txXfrm>
    </dsp:sp>
    <dsp:sp modelId="{3A4ADFDF-53C2-4F74-A638-FEB927800D82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Kontrola plnění/čerpání </a:t>
          </a:r>
          <a:endParaRPr lang="cs-CZ" sz="1300" b="1" kern="1200" dirty="0"/>
        </a:p>
      </dsp:txBody>
      <dsp:txXfrm>
        <a:off x="4625503" y="1219199"/>
        <a:ext cx="1467445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B6C3F-E3D5-4D5B-85C7-FA962560CC26}">
      <dsp:nvSpPr>
        <dsp:cNvPr id="0" name=""/>
        <dsp:cNvSpPr/>
      </dsp:nvSpPr>
      <dsp:spPr>
        <a:xfrm>
          <a:off x="4269019" y="35232"/>
          <a:ext cx="1248044" cy="124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2.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Návrh rozpočtu (odbory)</a:t>
          </a:r>
          <a:endParaRPr lang="cs-CZ" sz="1600" b="1" kern="1200" dirty="0"/>
        </a:p>
      </dsp:txBody>
      <dsp:txXfrm>
        <a:off x="4269019" y="35232"/>
        <a:ext cx="1248044" cy="1248044"/>
      </dsp:txXfrm>
    </dsp:sp>
    <dsp:sp modelId="{F58DECD9-7FFD-4C0C-8E7C-50160DBF5FA5}">
      <dsp:nvSpPr>
        <dsp:cNvPr id="0" name=""/>
        <dsp:cNvSpPr/>
      </dsp:nvSpPr>
      <dsp:spPr>
        <a:xfrm>
          <a:off x="1332092" y="-1002"/>
          <a:ext cx="4680631" cy="4680631"/>
        </a:xfrm>
        <a:prstGeom prst="circularArrow">
          <a:avLst>
            <a:gd name="adj1" fmla="val 5199"/>
            <a:gd name="adj2" fmla="val 335864"/>
            <a:gd name="adj3" fmla="val 21293442"/>
            <a:gd name="adj4" fmla="val 19766064"/>
            <a:gd name="adj5" fmla="val 6066"/>
          </a:avLst>
        </a:prstGeom>
        <a:solidFill>
          <a:srgbClr val="6666FF"/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0A46C-C80D-4C16-B7E0-1904196F104D}">
      <dsp:nvSpPr>
        <dsp:cNvPr id="0" name=""/>
        <dsp:cNvSpPr/>
      </dsp:nvSpPr>
      <dsp:spPr>
        <a:xfrm>
          <a:off x="5023412" y="2357016"/>
          <a:ext cx="1248044" cy="124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3.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Sloučení návrhů</a:t>
          </a:r>
          <a:endParaRPr lang="cs-CZ" sz="1600" b="1" kern="1200" dirty="0"/>
        </a:p>
      </dsp:txBody>
      <dsp:txXfrm>
        <a:off x="5023412" y="2357016"/>
        <a:ext cx="1248044" cy="1248044"/>
      </dsp:txXfrm>
    </dsp:sp>
    <dsp:sp modelId="{A8CF157D-B00C-4CDF-AD62-24C3D6A78171}">
      <dsp:nvSpPr>
        <dsp:cNvPr id="0" name=""/>
        <dsp:cNvSpPr/>
      </dsp:nvSpPr>
      <dsp:spPr>
        <a:xfrm>
          <a:off x="1332092" y="-1002"/>
          <a:ext cx="4680631" cy="4680631"/>
        </a:xfrm>
        <a:prstGeom prst="circularArrow">
          <a:avLst>
            <a:gd name="adj1" fmla="val 5199"/>
            <a:gd name="adj2" fmla="val 335864"/>
            <a:gd name="adj3" fmla="val 4014905"/>
            <a:gd name="adj4" fmla="val 2253242"/>
            <a:gd name="adj5" fmla="val 6066"/>
          </a:avLst>
        </a:prstGeom>
        <a:solidFill>
          <a:srgbClr val="6666FF"/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FC433-9957-4186-9D12-1977C621B587}">
      <dsp:nvSpPr>
        <dsp:cNvPr id="0" name=""/>
        <dsp:cNvSpPr/>
      </dsp:nvSpPr>
      <dsp:spPr>
        <a:xfrm>
          <a:off x="3048385" y="3791957"/>
          <a:ext cx="1248044" cy="124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Modelování (centrální úroveň)</a:t>
          </a:r>
          <a:endParaRPr lang="cs-CZ" sz="1600" b="1" kern="1200" dirty="0"/>
        </a:p>
      </dsp:txBody>
      <dsp:txXfrm>
        <a:off x="3048385" y="3791957"/>
        <a:ext cx="1248044" cy="1248044"/>
      </dsp:txXfrm>
    </dsp:sp>
    <dsp:sp modelId="{4E85F8DF-3FBE-48A9-9A86-ACF2C1E81F8C}">
      <dsp:nvSpPr>
        <dsp:cNvPr id="0" name=""/>
        <dsp:cNvSpPr/>
      </dsp:nvSpPr>
      <dsp:spPr>
        <a:xfrm>
          <a:off x="1332092" y="-1002"/>
          <a:ext cx="4680631" cy="4680631"/>
        </a:xfrm>
        <a:prstGeom prst="circularArrow">
          <a:avLst>
            <a:gd name="adj1" fmla="val 5199"/>
            <a:gd name="adj2" fmla="val 335864"/>
            <a:gd name="adj3" fmla="val 8210894"/>
            <a:gd name="adj4" fmla="val 6449231"/>
            <a:gd name="adj5" fmla="val 6066"/>
          </a:avLst>
        </a:prstGeom>
        <a:solidFill>
          <a:srgbClr val="6666FF"/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3BAD2-B54F-4EBF-A6E9-CD775D9AF9D9}">
      <dsp:nvSpPr>
        <dsp:cNvPr id="0" name=""/>
        <dsp:cNvSpPr/>
      </dsp:nvSpPr>
      <dsp:spPr>
        <a:xfrm>
          <a:off x="1073358" y="2357016"/>
          <a:ext cx="1248044" cy="124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5.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Schválení rozpočtu</a:t>
          </a:r>
          <a:endParaRPr lang="cs-CZ" sz="1600" b="1" kern="1200" dirty="0"/>
        </a:p>
      </dsp:txBody>
      <dsp:txXfrm>
        <a:off x="1073358" y="2357016"/>
        <a:ext cx="1248044" cy="1248044"/>
      </dsp:txXfrm>
    </dsp:sp>
    <dsp:sp modelId="{D5AFDE20-0557-40F1-BCD2-E9EFB5EE3ADA}">
      <dsp:nvSpPr>
        <dsp:cNvPr id="0" name=""/>
        <dsp:cNvSpPr/>
      </dsp:nvSpPr>
      <dsp:spPr>
        <a:xfrm>
          <a:off x="1332092" y="-1002"/>
          <a:ext cx="4680631" cy="4680631"/>
        </a:xfrm>
        <a:prstGeom prst="circularArrow">
          <a:avLst>
            <a:gd name="adj1" fmla="val 5199"/>
            <a:gd name="adj2" fmla="val 335864"/>
            <a:gd name="adj3" fmla="val 12298072"/>
            <a:gd name="adj4" fmla="val 10770694"/>
            <a:gd name="adj5" fmla="val 6066"/>
          </a:avLst>
        </a:prstGeom>
        <a:solidFill>
          <a:srgbClr val="6666FF"/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7604-E43A-4655-A50D-6B4987B4D02A}">
      <dsp:nvSpPr>
        <dsp:cNvPr id="0" name=""/>
        <dsp:cNvSpPr/>
      </dsp:nvSpPr>
      <dsp:spPr>
        <a:xfrm>
          <a:off x="1827751" y="35232"/>
          <a:ext cx="1248044" cy="124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Stanovení limitů</a:t>
          </a:r>
          <a:endParaRPr lang="cs-CZ" sz="1600" b="1" kern="1200" dirty="0"/>
        </a:p>
      </dsp:txBody>
      <dsp:txXfrm>
        <a:off x="1827751" y="35232"/>
        <a:ext cx="1248044" cy="1248044"/>
      </dsp:txXfrm>
    </dsp:sp>
    <dsp:sp modelId="{BCA18817-0D94-4C8E-B6CF-3228BDACD7F8}">
      <dsp:nvSpPr>
        <dsp:cNvPr id="0" name=""/>
        <dsp:cNvSpPr/>
      </dsp:nvSpPr>
      <dsp:spPr>
        <a:xfrm>
          <a:off x="1332092" y="-1002"/>
          <a:ext cx="4680631" cy="4680631"/>
        </a:xfrm>
        <a:prstGeom prst="circularArrow">
          <a:avLst>
            <a:gd name="adj1" fmla="val 5199"/>
            <a:gd name="adj2" fmla="val 335864"/>
            <a:gd name="adj3" fmla="val 16865893"/>
            <a:gd name="adj4" fmla="val 15198243"/>
            <a:gd name="adj5" fmla="val 6066"/>
          </a:avLst>
        </a:prstGeom>
        <a:solidFill>
          <a:srgbClr val="6666FF"/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E946A-70E5-49D3-87FC-E2B1F3DD56B3}">
      <dsp:nvSpPr>
        <dsp:cNvPr id="0" name=""/>
        <dsp:cNvSpPr/>
      </dsp:nvSpPr>
      <dsp:spPr>
        <a:xfrm>
          <a:off x="6834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Rozpočet</a:t>
          </a:r>
          <a:endParaRPr lang="cs-CZ" sz="1400" kern="1200" dirty="0"/>
        </a:p>
      </dsp:txBody>
      <dsp:txXfrm>
        <a:off x="6834" y="692460"/>
        <a:ext cx="1101397" cy="550698"/>
      </dsp:txXfrm>
    </dsp:sp>
    <dsp:sp modelId="{DD775658-2D9F-41F6-BD6B-6A45B69D70CF}">
      <dsp:nvSpPr>
        <dsp:cNvPr id="0" name=""/>
        <dsp:cNvSpPr/>
      </dsp:nvSpPr>
      <dsp:spPr>
        <a:xfrm>
          <a:off x="116974" y="1243159"/>
          <a:ext cx="110139" cy="41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24"/>
              </a:lnTo>
              <a:lnTo>
                <a:pt x="110139" y="413024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7BB7A-5587-45C8-BE7C-8715A0CE7D15}">
      <dsp:nvSpPr>
        <dsp:cNvPr id="0" name=""/>
        <dsp:cNvSpPr/>
      </dsp:nvSpPr>
      <dsp:spPr>
        <a:xfrm>
          <a:off x="227114" y="1380834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Tvorba rozpočtu</a:t>
          </a:r>
          <a:endParaRPr lang="cs-CZ" sz="1200" kern="1200" dirty="0"/>
        </a:p>
      </dsp:txBody>
      <dsp:txXfrm>
        <a:off x="227114" y="1380834"/>
        <a:ext cx="881118" cy="550698"/>
      </dsp:txXfrm>
    </dsp:sp>
    <dsp:sp modelId="{3311727B-4801-4090-AB2D-A83E9934CCB1}">
      <dsp:nvSpPr>
        <dsp:cNvPr id="0" name=""/>
        <dsp:cNvSpPr/>
      </dsp:nvSpPr>
      <dsp:spPr>
        <a:xfrm>
          <a:off x="1383582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Čerpáno</a:t>
          </a:r>
          <a:endParaRPr lang="cs-CZ" sz="1400" kern="1200" dirty="0"/>
        </a:p>
      </dsp:txBody>
      <dsp:txXfrm>
        <a:off x="1383582" y="692460"/>
        <a:ext cx="1101397" cy="550698"/>
      </dsp:txXfrm>
    </dsp:sp>
    <dsp:sp modelId="{FB861428-61C1-4394-91FE-491EF9CF80FE}">
      <dsp:nvSpPr>
        <dsp:cNvPr id="0" name=""/>
        <dsp:cNvSpPr/>
      </dsp:nvSpPr>
      <dsp:spPr>
        <a:xfrm>
          <a:off x="1493721" y="1243159"/>
          <a:ext cx="110139" cy="41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24"/>
              </a:lnTo>
              <a:lnTo>
                <a:pt x="110139" y="413024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CC7D3-B842-40D3-BC0A-2D59DE2DEA25}">
      <dsp:nvSpPr>
        <dsp:cNvPr id="0" name=""/>
        <dsp:cNvSpPr/>
      </dsp:nvSpPr>
      <dsp:spPr>
        <a:xfrm>
          <a:off x="1603861" y="1380834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Rozpočtové účetnictví</a:t>
          </a:r>
          <a:endParaRPr lang="cs-CZ" sz="1200" kern="1200" dirty="0"/>
        </a:p>
      </dsp:txBody>
      <dsp:txXfrm>
        <a:off x="1603861" y="1380834"/>
        <a:ext cx="881118" cy="550698"/>
      </dsp:txXfrm>
    </dsp:sp>
    <dsp:sp modelId="{279ABD26-9E97-497E-AA3E-246FEF6384B4}">
      <dsp:nvSpPr>
        <dsp:cNvPr id="0" name=""/>
        <dsp:cNvSpPr/>
      </dsp:nvSpPr>
      <dsp:spPr>
        <a:xfrm>
          <a:off x="2760329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Rezervováno</a:t>
          </a:r>
          <a:endParaRPr lang="cs-CZ" sz="1400" kern="1200" dirty="0"/>
        </a:p>
      </dsp:txBody>
      <dsp:txXfrm>
        <a:off x="2760329" y="692460"/>
        <a:ext cx="1101397" cy="550698"/>
      </dsp:txXfrm>
    </dsp:sp>
    <dsp:sp modelId="{A9ABC7DC-A5C4-45C3-9B72-F28072F9A761}">
      <dsp:nvSpPr>
        <dsp:cNvPr id="0" name=""/>
        <dsp:cNvSpPr/>
      </dsp:nvSpPr>
      <dsp:spPr>
        <a:xfrm>
          <a:off x="2870469" y="1243159"/>
          <a:ext cx="110139" cy="41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24"/>
              </a:lnTo>
              <a:lnTo>
                <a:pt x="110139" y="413024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A47A-7CD2-472D-B8E2-CB492603825E}">
      <dsp:nvSpPr>
        <dsp:cNvPr id="0" name=""/>
        <dsp:cNvSpPr/>
      </dsp:nvSpPr>
      <dsp:spPr>
        <a:xfrm>
          <a:off x="2980609" y="1380834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Výdaje</a:t>
          </a:r>
          <a:endParaRPr lang="cs-CZ" sz="1200" kern="1200" dirty="0"/>
        </a:p>
      </dsp:txBody>
      <dsp:txXfrm>
        <a:off x="2980609" y="1380834"/>
        <a:ext cx="881118" cy="550698"/>
      </dsp:txXfrm>
    </dsp:sp>
    <dsp:sp modelId="{3E70C009-9461-429D-8EC5-8A0726D38B49}">
      <dsp:nvSpPr>
        <dsp:cNvPr id="0" name=""/>
        <dsp:cNvSpPr/>
      </dsp:nvSpPr>
      <dsp:spPr>
        <a:xfrm>
          <a:off x="2870469" y="1243159"/>
          <a:ext cx="110139" cy="110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397"/>
              </a:lnTo>
              <a:lnTo>
                <a:pt x="110139" y="1101397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6AF1E-0E7B-4D96-AD14-AFA58BB7B641}">
      <dsp:nvSpPr>
        <dsp:cNvPr id="0" name=""/>
        <dsp:cNvSpPr/>
      </dsp:nvSpPr>
      <dsp:spPr>
        <a:xfrm>
          <a:off x="2980609" y="2069208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Banka</a:t>
          </a:r>
          <a:endParaRPr lang="cs-CZ" sz="1200" kern="1200" dirty="0"/>
        </a:p>
      </dsp:txBody>
      <dsp:txXfrm>
        <a:off x="2980609" y="2069208"/>
        <a:ext cx="881118" cy="550698"/>
      </dsp:txXfrm>
    </dsp:sp>
    <dsp:sp modelId="{5BA9EC96-D0A8-4687-B7FB-2C5A645EEAA0}">
      <dsp:nvSpPr>
        <dsp:cNvPr id="0" name=""/>
        <dsp:cNvSpPr/>
      </dsp:nvSpPr>
      <dsp:spPr>
        <a:xfrm>
          <a:off x="4137076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Blokováno SML</a:t>
          </a:r>
          <a:endParaRPr lang="cs-CZ" sz="1400" kern="1200" dirty="0"/>
        </a:p>
      </dsp:txBody>
      <dsp:txXfrm>
        <a:off x="4137076" y="692460"/>
        <a:ext cx="1101397" cy="550698"/>
      </dsp:txXfrm>
    </dsp:sp>
    <dsp:sp modelId="{E8A5DC09-029D-4BD1-BAC2-F288599B1EC1}">
      <dsp:nvSpPr>
        <dsp:cNvPr id="0" name=""/>
        <dsp:cNvSpPr/>
      </dsp:nvSpPr>
      <dsp:spPr>
        <a:xfrm>
          <a:off x="4247216" y="1243159"/>
          <a:ext cx="110139" cy="41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24"/>
              </a:lnTo>
              <a:lnTo>
                <a:pt x="110139" y="413024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99BA-DF76-4719-9666-E914F902AFFA}">
      <dsp:nvSpPr>
        <dsp:cNvPr id="0" name=""/>
        <dsp:cNvSpPr/>
      </dsp:nvSpPr>
      <dsp:spPr>
        <a:xfrm>
          <a:off x="4357356" y="1380834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Smlouvy</a:t>
          </a:r>
          <a:endParaRPr lang="cs-CZ" sz="1200" kern="1200" dirty="0"/>
        </a:p>
      </dsp:txBody>
      <dsp:txXfrm>
        <a:off x="4357356" y="1380834"/>
        <a:ext cx="881118" cy="550698"/>
      </dsp:txXfrm>
    </dsp:sp>
    <dsp:sp modelId="{1300973D-ED1F-4DFF-B1E8-915B0EE2C407}">
      <dsp:nvSpPr>
        <dsp:cNvPr id="0" name=""/>
        <dsp:cNvSpPr/>
      </dsp:nvSpPr>
      <dsp:spPr>
        <a:xfrm>
          <a:off x="5513823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Blokováno OBJ</a:t>
          </a:r>
          <a:endParaRPr lang="cs-CZ" sz="1400" kern="1200" dirty="0"/>
        </a:p>
      </dsp:txBody>
      <dsp:txXfrm>
        <a:off x="5513823" y="692460"/>
        <a:ext cx="1101397" cy="550698"/>
      </dsp:txXfrm>
    </dsp:sp>
    <dsp:sp modelId="{937BBD18-0970-4A1D-BF5D-362B740F6C3A}">
      <dsp:nvSpPr>
        <dsp:cNvPr id="0" name=""/>
        <dsp:cNvSpPr/>
      </dsp:nvSpPr>
      <dsp:spPr>
        <a:xfrm>
          <a:off x="5623963" y="1243159"/>
          <a:ext cx="110139" cy="41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24"/>
              </a:lnTo>
              <a:lnTo>
                <a:pt x="110139" y="413024"/>
              </a:lnTo>
            </a:path>
          </a:pathLst>
        </a:custGeom>
        <a:noFill/>
        <a:ln w="425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31822-1826-4C16-B464-8A31841CFEA5}">
      <dsp:nvSpPr>
        <dsp:cNvPr id="0" name=""/>
        <dsp:cNvSpPr/>
      </dsp:nvSpPr>
      <dsp:spPr>
        <a:xfrm>
          <a:off x="5734103" y="1380834"/>
          <a:ext cx="881118" cy="55069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Objednávky</a:t>
          </a:r>
          <a:endParaRPr lang="cs-CZ" sz="1200" kern="1200" dirty="0"/>
        </a:p>
      </dsp:txBody>
      <dsp:txXfrm>
        <a:off x="5734103" y="1380834"/>
        <a:ext cx="881118" cy="550698"/>
      </dsp:txXfrm>
    </dsp:sp>
    <dsp:sp modelId="{36C2E57D-B579-4C14-9FED-FFAC75BED57D}">
      <dsp:nvSpPr>
        <dsp:cNvPr id="0" name=""/>
        <dsp:cNvSpPr/>
      </dsp:nvSpPr>
      <dsp:spPr>
        <a:xfrm>
          <a:off x="6890571" y="692460"/>
          <a:ext cx="1101397" cy="550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Volné prostředky</a:t>
          </a:r>
          <a:endParaRPr lang="cs-CZ" sz="1400" kern="1200" dirty="0"/>
        </a:p>
      </dsp:txBody>
      <dsp:txXfrm>
        <a:off x="6890571" y="692460"/>
        <a:ext cx="1101397" cy="55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FA0D97-2904-442B-8149-18D91C4B5C5D}" type="datetimeFigureOut">
              <a:rPr lang="cs-CZ"/>
              <a:pPr>
                <a:defRPr/>
              </a:pPr>
              <a:t>24.5.2013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A6E504-3BB7-4667-A413-36D87C01F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840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451" y="0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0" y="4715153"/>
            <a:ext cx="54254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již používali:</a:t>
            </a:r>
          </a:p>
          <a:p>
            <a:pPr lvl="0"/>
            <a:r>
              <a:rPr lang="cs-CZ" noProof="0" smtClean="0"/>
              <a:t>O-Jih</a:t>
            </a:r>
          </a:p>
          <a:p>
            <a:pPr lvl="0"/>
            <a:r>
              <a:rPr lang="cs-CZ" noProof="0" smtClean="0"/>
              <a:t>Hošťálkovice</a:t>
            </a:r>
          </a:p>
          <a:p>
            <a:pPr lvl="0"/>
            <a:r>
              <a:rPr lang="cs-CZ" noProof="0" smtClean="0"/>
              <a:t>Radvanice a Bártovice</a:t>
            </a:r>
          </a:p>
          <a:p>
            <a:pPr lvl="0"/>
            <a:r>
              <a:rPr lang="cs-CZ" noProof="0" smtClean="0"/>
              <a:t>Krásná Pole</a:t>
            </a:r>
          </a:p>
          <a:p>
            <a:pPr lvl="0"/>
            <a:r>
              <a:rPr lang="cs-CZ" noProof="0" smtClean="0"/>
              <a:t>Nová Ves</a:t>
            </a:r>
          </a:p>
          <a:p>
            <a:pPr lvl="0"/>
            <a:r>
              <a:rPr lang="cs-CZ" noProof="0" smtClean="0"/>
              <a:t>Martinov</a:t>
            </a:r>
          </a:p>
          <a:p>
            <a:pPr lvl="0"/>
            <a:r>
              <a:rPr lang="cs-CZ" noProof="0" smtClean="0"/>
              <a:t>Nová Bělá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451" y="9428583"/>
            <a:ext cx="29387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747E82-F2E6-4424-A889-FC70B1469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730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B0848-0856-4E2C-A87D-32678F9E3B68}" type="slidenum">
              <a:rPr lang="cs-CZ"/>
              <a:pPr/>
              <a:t>3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2ED21-32F2-4E78-972E-E5D663E1A6DB}" type="slidenum">
              <a:rPr lang="cs-CZ"/>
              <a:pPr/>
              <a:t>15</a:t>
            </a:fld>
            <a:endParaRPr 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B0848-0856-4E2C-A87D-32678F9E3B68}" type="slidenum">
              <a:rPr lang="cs-CZ"/>
              <a:pPr/>
              <a:t>16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B0848-0856-4E2C-A87D-32678F9E3B68}" type="slidenum">
              <a:rPr lang="cs-CZ"/>
              <a:pPr/>
              <a:t>24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B0848-0856-4E2C-A87D-32678F9E3B68}" type="slidenum">
              <a:rPr lang="cs-CZ"/>
              <a:pPr/>
              <a:t>25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14C1F-B4B6-4720-A566-B05A8B5A2DC7}" type="slidenum">
              <a:rPr lang="cs-CZ"/>
              <a:pPr/>
              <a:t>5</a:t>
            </a:fld>
            <a:endParaRPr lang="cs-CZ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14C1F-B4B6-4720-A566-B05A8B5A2DC7}" type="slidenum">
              <a:rPr lang="cs-CZ"/>
              <a:pPr/>
              <a:t>6</a:t>
            </a:fld>
            <a:endParaRPr lang="cs-CZ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B0848-0856-4E2C-A87D-32678F9E3B68}" type="slidenum">
              <a:rPr lang="cs-CZ"/>
              <a:pPr/>
              <a:t>8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14C1F-B4B6-4720-A566-B05A8B5A2DC7}" type="slidenum">
              <a:rPr lang="cs-CZ"/>
              <a:pPr/>
              <a:t>9</a:t>
            </a:fld>
            <a:endParaRPr lang="cs-CZ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62AAB-49A6-48CC-B98E-0E96DCE2C0D2}" type="slidenum">
              <a:rPr lang="cs-CZ"/>
              <a:pPr/>
              <a:t>12</a:t>
            </a:fld>
            <a:endParaRPr lang="cs-CZ"/>
          </a:p>
        </p:txBody>
      </p:sp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42105" y="9428243"/>
            <a:ext cx="293808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FA0994A-A761-45B0-AF74-8CEEA24DF9EC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2ED21-32F2-4E78-972E-E5D663E1A6DB}" type="slidenum">
              <a:rPr lang="cs-CZ"/>
              <a:pPr/>
              <a:t>13</a:t>
            </a:fld>
            <a:endParaRPr 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2475"/>
            <a:ext cx="4945063" cy="3709988"/>
          </a:xfrm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947" y="4716878"/>
            <a:ext cx="4824184" cy="4463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559" tIns="47280" rIns="94559" bIns="47280"/>
          <a:lstStyle/>
          <a:p>
            <a:endParaRPr lang="cs-CZ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C7D8-4A7D-4B5E-9213-B0FED24AB6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894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EC57-6284-4ED0-8D26-7837CD29D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230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8C5D-4565-4AAA-BE0A-AF3F7A6C2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7685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8DB5-8A9B-44F0-A3B1-424786303A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58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C3E8-1C7A-4FAE-B33B-B69282E9AB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99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F462-FCF3-4ACC-9F51-38CA86A92E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56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5555-07C5-4BB8-B08D-049E89E580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326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33E2-FEA3-48B1-9728-CE77BD732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497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CD3F-BEAB-4379-BFB6-09084E7F11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983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A993-EE60-47AA-BA9B-77C6A4542D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672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7D21-6F77-4979-8F8A-71244ED3E2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17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939F97-BE1E-4F22-9F44-B0186F68B4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a.cz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/>
          <p:cNvSpPr txBox="1">
            <a:spLocks/>
          </p:cNvSpPr>
          <p:nvPr/>
        </p:nvSpPr>
        <p:spPr bwMode="auto">
          <a:xfrm>
            <a:off x="6588224" y="4621616"/>
            <a:ext cx="25114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sz="1600" b="1" dirty="0" smtClean="0">
                <a:solidFill>
                  <a:srgbClr val="002060"/>
                </a:solidFill>
              </a:rPr>
              <a:t>Ing. Adam Kožina</a:t>
            </a:r>
            <a:endParaRPr lang="cs-CZ" sz="16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sz="1600" b="1" dirty="0"/>
              <a:t>VERA, spol. s r.o.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4136" y="1484313"/>
            <a:ext cx="7634288" cy="1728787"/>
          </a:xfrm>
          <a:prstGeom prst="rect">
            <a:avLst/>
          </a:prstGeom>
          <a:noFill/>
          <a:ln>
            <a:noFill/>
          </a:ln>
          <a:effectLst>
            <a:outerShdw blurRad="50800" dist="63500" algn="l" rotWithShape="0">
              <a:schemeClr val="bg1">
                <a:alpha val="40000"/>
              </a:schemeClr>
            </a:outerShdw>
          </a:effectLst>
          <a:ex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cs-CZ" sz="3200" b="1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63500" dir="2700000" algn="tl">
                  <a:schemeClr val="bg1">
                    <a:alpha val="43000"/>
                  </a:schemeClr>
                </a:outerShdw>
              </a:effectLst>
              <a:latin typeface="+mj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cs-CZ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  <a:t>Řízení a kontrola hospodaření</a:t>
            </a:r>
            <a:br>
              <a:rPr lang="cs-CZ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</a:br>
            <a:r>
              <a:rPr lang="cs-CZ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  <a:t>v ekonomických agendách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  <a:t>IS R@dnice VERA</a:t>
            </a:r>
            <a:r>
              <a:rPr lang="cs-CZ" sz="3600" b="1" baseline="30000" dirty="0" smtClean="0">
                <a:solidFill>
                  <a:srgbClr val="C00000"/>
                </a:solidFill>
                <a:effectLst>
                  <a:outerShdw blurRad="38100" dist="63500" dir="2700000" algn="tl">
                    <a:schemeClr val="bg1">
                      <a:alpha val="43000"/>
                    </a:schemeClr>
                  </a:outerShdw>
                </a:effectLst>
                <a:latin typeface="+mj-lt"/>
              </a:rPr>
              <a:t>®</a:t>
            </a:r>
            <a:endParaRPr lang="cs-CZ" sz="3600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364" name="Podnadpis 2"/>
          <p:cNvSpPr txBox="1">
            <a:spLocks/>
          </p:cNvSpPr>
          <p:nvPr/>
        </p:nvSpPr>
        <p:spPr bwMode="auto">
          <a:xfrm>
            <a:off x="650801" y="4621616"/>
            <a:ext cx="298509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sz="2400" b="1" dirty="0" smtClean="0"/>
              <a:t>Praha, 28.5.2013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 txBox="1">
            <a:spLocks/>
          </p:cNvSpPr>
          <p:nvPr/>
        </p:nvSpPr>
        <p:spPr bwMode="auto">
          <a:xfrm>
            <a:off x="457200" y="274638"/>
            <a:ext cx="6275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800" b="1" i="1" dirty="0" smtClean="0">
                <a:solidFill>
                  <a:schemeClr val="tx2"/>
                </a:solidFill>
              </a:rPr>
              <a:t>Modelování rozpočtu</a:t>
            </a:r>
            <a:endParaRPr lang="cs-CZ" sz="2800" b="1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19915838"/>
              </p:ext>
            </p:extLst>
          </p:nvPr>
        </p:nvGraphicFramePr>
        <p:xfrm>
          <a:off x="827584" y="1124744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36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 txBox="1">
            <a:spLocks/>
          </p:cNvSpPr>
          <p:nvPr/>
        </p:nvSpPr>
        <p:spPr bwMode="auto">
          <a:xfrm>
            <a:off x="457200" y="274638"/>
            <a:ext cx="6275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800" b="1" i="1" dirty="0" smtClean="0">
                <a:solidFill>
                  <a:schemeClr val="tx2"/>
                </a:solidFill>
              </a:rPr>
              <a:t>Modelování rozpočtu</a:t>
            </a:r>
            <a:endParaRPr lang="cs-CZ" sz="2800" b="1" i="1" dirty="0">
              <a:solidFill>
                <a:schemeClr val="tx2"/>
              </a:solidFill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39750" y="1196975"/>
            <a:ext cx="8569325" cy="2146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sz="2400" b="1" dirty="0" smtClean="0">
                <a:solidFill>
                  <a:srgbClr val="CC0000"/>
                </a:solidFill>
                <a:latin typeface="+mn-lt"/>
              </a:rPr>
              <a:t>Modelování na centrální úrovni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cs-CZ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Úprava, zasílání zpráv, tvorba poznámek</a:t>
            </a:r>
          </a:p>
          <a:p>
            <a:pPr>
              <a:spcBef>
                <a:spcPct val="50000"/>
              </a:spcBef>
              <a:defRPr/>
            </a:pPr>
            <a:endParaRPr lang="cs-CZ" sz="2400" b="1" dirty="0">
              <a:solidFill>
                <a:srgbClr val="CC0000"/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1050" b="1" baseline="30000" dirty="0">
              <a:solidFill>
                <a:srgbClr val="CC0000"/>
              </a:solidFill>
              <a:latin typeface="+mn-lt"/>
            </a:endParaRPr>
          </a:p>
          <a:p>
            <a:pPr lvl="2">
              <a:spcBef>
                <a:spcPct val="50000"/>
              </a:spcBef>
              <a:defRPr/>
            </a:pPr>
            <a:endParaRPr lang="cs-CZ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5914999" cy="39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66781"/>
            <a:ext cx="74390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69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5288" y="333375"/>
            <a:ext cx="87487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cs-CZ" sz="2400" b="1" i="1" dirty="0" smtClean="0">
                <a:solidFill>
                  <a:schemeClr val="tx2"/>
                </a:solidFill>
              </a:rPr>
              <a:t>Tvorba rozpočtu</a:t>
            </a:r>
            <a:endParaRPr lang="cs-CZ" sz="2400" b="1" i="1" dirty="0">
              <a:solidFill>
                <a:schemeClr val="tx2"/>
              </a:solidFill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24862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627313" y="2420938"/>
            <a:ext cx="65166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cs-CZ" sz="1600" b="1" dirty="0">
              <a:solidFill>
                <a:srgbClr val="000099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Schválený rozpočet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Úpravy rozpočtu formou rozpočtových opatření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Sledování čerpání rozpočtu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Vazby na ostatní agendy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cs-CZ" sz="1600" b="1" dirty="0">
              <a:solidFill>
                <a:srgbClr val="000099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Výhledy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Tvorba výhledů na další roky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cs-CZ" sz="1600" b="1" dirty="0">
              <a:solidFill>
                <a:srgbClr val="000099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Zásobníky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Zpracování návrhů na úpravu rozpočtu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s-CZ" sz="1600" b="1" dirty="0">
                <a:solidFill>
                  <a:srgbClr val="000099"/>
                </a:solidFill>
              </a:rPr>
              <a:t>Po schválení začlenění do Upraveného rozpočtu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sz="1600" b="1" dirty="0">
              <a:solidFill>
                <a:srgbClr val="000099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sz="16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s-CZ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6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84" y="1052736"/>
            <a:ext cx="8229600" cy="5102027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cs-CZ" sz="2400" b="1" kern="1200" dirty="0">
                <a:solidFill>
                  <a:srgbClr val="CC0000"/>
                </a:solidFill>
                <a:cs typeface="Arial" charset="0"/>
              </a:rPr>
              <a:t>Čerpání </a:t>
            </a:r>
            <a:r>
              <a:rPr lang="cs-CZ" sz="2400" b="1" kern="1200" dirty="0" smtClean="0">
                <a:solidFill>
                  <a:srgbClr val="CC0000"/>
                </a:solidFill>
                <a:cs typeface="Arial" charset="0"/>
              </a:rPr>
              <a:t>rozpočtu</a:t>
            </a:r>
          </a:p>
          <a:p>
            <a:pPr marL="0" indent="0">
              <a:buNone/>
            </a:pPr>
            <a:endParaRPr lang="cs-CZ" sz="1400" b="1" kern="1200" dirty="0">
              <a:solidFill>
                <a:srgbClr val="CC0000"/>
              </a:solidFill>
              <a:cs typeface="Arial" charset="0"/>
            </a:endParaRPr>
          </a:p>
          <a:p>
            <a:r>
              <a:rPr lang="cs-CZ" sz="2400" b="1" kern="1200" dirty="0">
                <a:solidFill>
                  <a:srgbClr val="CC0000"/>
                </a:solidFill>
                <a:cs typeface="Arial" charset="0"/>
              </a:rPr>
              <a:t>Podpora Zákona o rozpočtové odpovědnosti </a:t>
            </a:r>
          </a:p>
          <a:p>
            <a:r>
              <a:rPr lang="cs-CZ" sz="2400" b="1" kern="1200" dirty="0">
                <a:solidFill>
                  <a:srgbClr val="CC0000"/>
                </a:solidFill>
                <a:cs typeface="Arial" charset="0"/>
              </a:rPr>
              <a:t>Podpora Zákona finanční kontrole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66700"/>
            <a:r>
              <a:rPr lang="cs-CZ" sz="2400" b="1" i="1" dirty="0" smtClean="0">
                <a:solidFill>
                  <a:srgbClr val="000099"/>
                </a:solidFill>
              </a:rPr>
              <a:t>Kontrola</a:t>
            </a:r>
            <a:endParaRPr lang="cs-CZ" sz="24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81423691"/>
              </p:ext>
            </p:extLst>
          </p:nvPr>
        </p:nvGraphicFramePr>
        <p:xfrm>
          <a:off x="400125" y="2132856"/>
          <a:ext cx="79988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09" y="4575175"/>
            <a:ext cx="8388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058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4" y="1916832"/>
            <a:ext cx="7343775" cy="433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EDA693">
                        <a:alpha val="89999"/>
                      </a:srgbClr>
                    </a:gs>
                    <a:gs pos="50000">
                      <a:schemeClr val="bg1"/>
                    </a:gs>
                    <a:gs pos="100000">
                      <a:srgbClr val="EDA693">
                        <a:alpha val="89999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468313" y="333375"/>
            <a:ext cx="63357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cs-CZ" sz="2400" b="1" i="1" dirty="0" smtClean="0">
                <a:solidFill>
                  <a:srgbClr val="000099"/>
                </a:solidFill>
              </a:rPr>
              <a:t>Kontrola</a:t>
            </a:r>
            <a:endParaRPr lang="cs-CZ" sz="2400" b="1" i="1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36" y="1628800"/>
            <a:ext cx="8064500" cy="4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" y="4292600"/>
            <a:ext cx="8280400" cy="1204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79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41574"/>
            <a:ext cx="7848600" cy="3154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1196752"/>
            <a:ext cx="583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0">
              <a:buNone/>
            </a:pPr>
            <a:r>
              <a:rPr lang="cs-CZ" sz="2400" b="1" dirty="0" smtClean="0"/>
              <a:t>Plnění smlouvy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4881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noFill/>
          <a:ln/>
        </p:spPr>
        <p:txBody>
          <a:bodyPr/>
          <a:lstStyle/>
          <a:p>
            <a:endParaRPr lang="cs-CZ" sz="2400" b="1" kern="1200" dirty="0" smtClean="0">
              <a:solidFill>
                <a:srgbClr val="CC0000"/>
              </a:solidFill>
              <a:cs typeface="Arial" charset="0"/>
            </a:endParaRPr>
          </a:p>
          <a:p>
            <a:endParaRPr lang="cs-CZ" sz="2400" b="1" kern="1200" dirty="0">
              <a:solidFill>
                <a:srgbClr val="CC0000"/>
              </a:solidFill>
              <a:cs typeface="Arial" charset="0"/>
            </a:endParaRPr>
          </a:p>
          <a:p>
            <a:r>
              <a:rPr lang="cs-CZ" sz="2400" b="1" kern="1200" dirty="0" smtClean="0">
                <a:solidFill>
                  <a:srgbClr val="CC0000"/>
                </a:solidFill>
                <a:cs typeface="Arial" charset="0"/>
              </a:rPr>
              <a:t>Nespolehlivý plátce</a:t>
            </a:r>
          </a:p>
          <a:p>
            <a:pPr marL="457200" lvl="1" indent="0">
              <a:buNone/>
            </a:pPr>
            <a:r>
              <a:rPr lang="cs-CZ" sz="1800" b="1" dirty="0" smtClean="0">
                <a:solidFill>
                  <a:srgbClr val="000099"/>
                </a:solidFill>
                <a:latin typeface="Tahoma" pitchFamily="34" charset="0"/>
              </a:rPr>
              <a:t>Provádí ověření:</a:t>
            </a:r>
          </a:p>
          <a:p>
            <a:pPr lvl="1"/>
            <a:r>
              <a:rPr lang="cs-CZ" sz="1800" b="1" dirty="0" smtClean="0">
                <a:solidFill>
                  <a:srgbClr val="000099"/>
                </a:solidFill>
                <a:latin typeface="Tahoma" pitchFamily="34" charset="0"/>
              </a:rPr>
              <a:t>spolehlivosti </a:t>
            </a:r>
            <a:r>
              <a:rPr lang="cs-CZ" sz="1800" b="1" dirty="0">
                <a:solidFill>
                  <a:srgbClr val="000099"/>
                </a:solidFill>
                <a:latin typeface="Tahoma" pitchFamily="34" charset="0"/>
              </a:rPr>
              <a:t>x nespolehlivosti plátce</a:t>
            </a:r>
          </a:p>
          <a:p>
            <a:pPr lvl="1"/>
            <a:r>
              <a:rPr lang="cs-CZ" sz="1800" b="1" dirty="0">
                <a:solidFill>
                  <a:srgbClr val="000099"/>
                </a:solidFill>
                <a:latin typeface="Tahoma" pitchFamily="34" charset="0"/>
              </a:rPr>
              <a:t>označení bankovního účtu pro ekonomickou činnost</a:t>
            </a:r>
          </a:p>
          <a:p>
            <a:pPr lvl="1"/>
            <a:r>
              <a:rPr lang="cs-CZ" sz="1800" b="1" dirty="0">
                <a:solidFill>
                  <a:srgbClr val="000099"/>
                </a:solidFill>
                <a:latin typeface="Tahoma" pitchFamily="34" charset="0"/>
              </a:rPr>
              <a:t>zápis o stavu k příslušné faktuře, smlouvě, objednávce</a:t>
            </a:r>
          </a:p>
          <a:p>
            <a:pPr marL="0" indent="0">
              <a:buNone/>
            </a:pPr>
            <a:endParaRPr lang="cs-CZ" sz="2400" b="1" kern="1200" dirty="0" smtClean="0">
              <a:solidFill>
                <a:srgbClr val="CC0000"/>
              </a:solidFill>
              <a:cs typeface="Arial" charset="0"/>
            </a:endParaRPr>
          </a:p>
          <a:p>
            <a:r>
              <a:rPr lang="cs-CZ" sz="2400" b="1" kern="1200" dirty="0" smtClean="0">
                <a:solidFill>
                  <a:srgbClr val="CC0000"/>
                </a:solidFill>
                <a:cs typeface="Arial" charset="0"/>
              </a:rPr>
              <a:t>Insolvenční rejstřík</a:t>
            </a:r>
            <a:endParaRPr lang="cs-CZ" sz="2400" b="1" kern="1200" dirty="0">
              <a:solidFill>
                <a:srgbClr val="CC0000"/>
              </a:solidFill>
              <a:cs typeface="Arial" charset="0"/>
            </a:endParaRPr>
          </a:p>
          <a:p>
            <a:pPr lvl="1"/>
            <a:r>
              <a:rPr lang="cs-CZ" sz="1800" b="1" dirty="0" smtClean="0">
                <a:solidFill>
                  <a:srgbClr val="000099"/>
                </a:solidFill>
                <a:latin typeface="Tahoma" pitchFamily="34" charset="0"/>
              </a:rPr>
              <a:t>automatické označení subjektů zařazených do </a:t>
            </a:r>
            <a:r>
              <a:rPr lang="cs-CZ" sz="1800" b="1" dirty="0">
                <a:solidFill>
                  <a:srgbClr val="000099"/>
                </a:solidFill>
                <a:latin typeface="Tahoma" pitchFamily="34" charset="0"/>
              </a:rPr>
              <a:t>i</a:t>
            </a:r>
            <a:r>
              <a:rPr lang="cs-CZ" sz="1800" b="1" dirty="0" smtClean="0">
                <a:solidFill>
                  <a:srgbClr val="000099"/>
                </a:solidFill>
                <a:latin typeface="Tahoma" pitchFamily="34" charset="0"/>
              </a:rPr>
              <a:t>nsolvenčního řízení</a:t>
            </a:r>
          </a:p>
          <a:p>
            <a:pPr marL="0" indent="0">
              <a:buNone/>
            </a:pP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66700"/>
            <a:r>
              <a:rPr lang="cs-CZ" sz="2400" b="1" i="1" dirty="0" smtClean="0">
                <a:solidFill>
                  <a:srgbClr val="000099"/>
                </a:solidFill>
              </a:rPr>
              <a:t>Kontrola</a:t>
            </a:r>
            <a:endParaRPr lang="cs-CZ" sz="24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1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6711"/>
            <a:ext cx="9144000" cy="36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cs-CZ" sz="4400" b="1" dirty="0" smtClean="0">
                <a:solidFill>
                  <a:srgbClr val="000099"/>
                </a:solidFill>
              </a:rPr>
              <a:t>Podpora pro manažery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3800" y="4838700"/>
            <a:ext cx="4105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cs-CZ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6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800" b="1" i="1"/>
            </a:lvl1pPr>
          </a:lstStyle>
          <a:p>
            <a:r>
              <a:rPr lang="cs-CZ" dirty="0"/>
              <a:t>Řešení  IS Radnice </a:t>
            </a:r>
            <a:r>
              <a:rPr lang="cs-CZ" dirty="0" smtClean="0"/>
              <a:t>VERA</a:t>
            </a:r>
            <a:r>
              <a:rPr lang="cs-CZ" baseline="30000" dirty="0" smtClean="0"/>
              <a:t>®</a:t>
            </a:r>
            <a:endParaRPr lang="cs-CZ" baseline="30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 marL="742950" indent="-285750">
              <a:buFont typeface="Arial" pitchFamily="34" charset="0"/>
              <a:buChar char="•"/>
              <a:defRPr lang="cs-CZ" sz="2800" dirty="0" smtClean="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>
              <a:defRPr lang="cs-CZ" sz="2400" dirty="0" smtClean="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lvl="1" eaLnBrk="1" hangingPunct="1">
              <a:defRPr/>
            </a:pPr>
            <a:r>
              <a:rPr lang="cs-CZ" b="1" dirty="0" smtClean="0"/>
              <a:t>Finanční přehledy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cs-CZ" b="1" dirty="0" smtClean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dirty="0" smtClean="0"/>
              <a:t>Manažerský informační systém</a:t>
            </a:r>
          </a:p>
          <a:p>
            <a:pPr lvl="2" indent="-285750">
              <a:buFont typeface="Arial" pitchFamily="34" charset="0"/>
              <a:buChar char="•"/>
              <a:defRPr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5808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cs-CZ" sz="2400" b="1" i="1" kern="12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Finanční přehledy</a:t>
            </a:r>
          </a:p>
        </p:txBody>
      </p:sp>
      <p:pic>
        <p:nvPicPr>
          <p:cNvPr id="4433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185150" cy="53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33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027987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643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800" b="1" i="1"/>
            </a:lvl1pPr>
          </a:lstStyle>
          <a:p>
            <a:r>
              <a:rPr lang="cs-CZ" dirty="0" smtClean="0"/>
              <a:t>Manažerský informační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 marL="742950" indent="-285750">
              <a:buFont typeface="Arial" pitchFamily="34" charset="0"/>
              <a:buChar char="•"/>
              <a:defRPr lang="cs-CZ" sz="2800" dirty="0" smtClean="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>
              <a:defRPr lang="cs-CZ" sz="2400" dirty="0" smtClean="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marL="914400" lvl="2" indent="-285750">
              <a:buFont typeface="Arial" pitchFamily="34" charset="0"/>
              <a:buChar char="•"/>
              <a:defRPr/>
            </a:pPr>
            <a:r>
              <a:rPr lang="cs-CZ" sz="2800" dirty="0"/>
              <a:t>Běžné výdaje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6" y="981074"/>
            <a:ext cx="89725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nahoru 4"/>
          <p:cNvSpPr/>
          <p:nvPr/>
        </p:nvSpPr>
        <p:spPr>
          <a:xfrm>
            <a:off x="342952" y="3501008"/>
            <a:ext cx="484632" cy="978408"/>
          </a:xfrm>
          <a:prstGeom prst="up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6" y="990600"/>
            <a:ext cx="8972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1741240" y="1539820"/>
            <a:ext cx="484632" cy="978408"/>
          </a:xfrm>
          <a:prstGeom prst="down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990600"/>
            <a:ext cx="897255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843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cs-CZ" sz="2800" b="1" i="1" dirty="0" smtClean="0"/>
              <a:t>Řízení a kontrola hospodaření </a:t>
            </a:r>
            <a:endParaRPr lang="cs-CZ" sz="2800" b="1" i="1" baseline="30000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91060" y="1484313"/>
            <a:ext cx="626531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dirty="0">
                <a:solidFill>
                  <a:srgbClr val="CC0000"/>
                </a:solidFill>
                <a:latin typeface="+mn-lt"/>
              </a:rPr>
              <a:t>Program</a:t>
            </a:r>
            <a:endParaRPr lang="cs-CZ" sz="2000" b="1" dirty="0">
              <a:solidFill>
                <a:srgbClr val="000099"/>
              </a:solidFill>
              <a:latin typeface="+mn-lt"/>
            </a:endParaRP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000099"/>
                </a:solidFill>
                <a:latin typeface="+mn-lt"/>
              </a:rPr>
              <a:t>	</a:t>
            </a: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AutoNum type="arabicPeriod"/>
              <a:defRPr/>
            </a:pPr>
            <a:r>
              <a:rPr lang="cs-CZ" sz="2000" b="1" dirty="0" smtClean="0">
                <a:solidFill>
                  <a:srgbClr val="000099"/>
                </a:solidFill>
                <a:latin typeface="+mn-lt"/>
              </a:rPr>
              <a:t>Úvod</a:t>
            </a: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AutoNum type="arabicPeriod"/>
              <a:defRPr/>
            </a:pPr>
            <a:r>
              <a:rPr lang="cs-CZ" sz="2000" b="1" dirty="0">
                <a:solidFill>
                  <a:srgbClr val="000099"/>
                </a:solidFill>
              </a:rPr>
              <a:t>IS R@dnice </a:t>
            </a:r>
            <a:r>
              <a:rPr lang="cs-CZ" sz="2000" b="1" dirty="0" smtClean="0">
                <a:solidFill>
                  <a:srgbClr val="000099"/>
                </a:solidFill>
              </a:rPr>
              <a:t>VERA</a:t>
            </a:r>
            <a:r>
              <a:rPr lang="cs-CZ" sz="2000" b="1" baseline="30000" dirty="0" smtClean="0">
                <a:solidFill>
                  <a:srgbClr val="000099"/>
                </a:solidFill>
              </a:rPr>
              <a:t>®</a:t>
            </a:r>
            <a:endParaRPr lang="cs-CZ" sz="2000" b="1" baseline="30000" dirty="0">
              <a:solidFill>
                <a:srgbClr val="000099"/>
              </a:solidFill>
            </a:endParaRP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AutoNum type="arabicPeriod"/>
              <a:defRPr/>
            </a:pPr>
            <a:r>
              <a:rPr lang="cs-CZ" sz="2000" b="1" dirty="0" smtClean="0">
                <a:solidFill>
                  <a:srgbClr val="000099"/>
                </a:solidFill>
                <a:latin typeface="+mn-lt"/>
              </a:rPr>
              <a:t>Řízení a kontrola</a:t>
            </a: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AutoNum type="arabicPeriod"/>
              <a:defRPr/>
            </a:pPr>
            <a:r>
              <a:rPr lang="cs-CZ" sz="2000" b="1" dirty="0" smtClean="0">
                <a:solidFill>
                  <a:srgbClr val="000099"/>
                </a:solidFill>
                <a:latin typeface="+mn-lt"/>
              </a:rPr>
              <a:t>Podpora pro manažery</a:t>
            </a:r>
          </a:p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AutoNum type="arabicPeriod"/>
              <a:defRPr/>
            </a:pPr>
            <a:r>
              <a:rPr lang="cs-CZ" sz="2000" b="1" dirty="0" smtClean="0">
                <a:solidFill>
                  <a:srgbClr val="000099"/>
                </a:solidFill>
                <a:latin typeface="+mn-lt"/>
              </a:rPr>
              <a:t>Závěr</a:t>
            </a:r>
            <a:endParaRPr lang="cs-CZ" sz="2000" b="1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800" b="1" i="1"/>
            </a:lvl1pPr>
          </a:lstStyle>
          <a:p>
            <a:r>
              <a:rPr lang="cs-CZ" dirty="0"/>
              <a:t>Manažerský informační systém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3199" r="10130" b="11456"/>
          <a:stretch/>
        </p:blipFill>
        <p:spPr bwMode="auto">
          <a:xfrm>
            <a:off x="108400" y="1052736"/>
            <a:ext cx="8064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231740" y="1700808"/>
            <a:ext cx="180020" cy="489204"/>
          </a:xfrm>
          <a:prstGeom prst="down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1"/>
            <a:ext cx="6287723" cy="27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63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800" b="1" i="1"/>
            </a:lvl1pPr>
          </a:lstStyle>
          <a:p>
            <a:r>
              <a:rPr lang="cs-CZ" dirty="0"/>
              <a:t>Manažerský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 marL="742950" indent="-285750">
              <a:buFont typeface="Arial" pitchFamily="34" charset="0"/>
              <a:buChar char="•"/>
              <a:defRPr lang="cs-CZ" sz="2800" dirty="0" smtClean="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>
              <a:defRPr lang="cs-CZ" sz="2400" dirty="0" smtClean="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Pohledávky:</a:t>
            </a:r>
          </a:p>
          <a:p>
            <a:pPr lvl="2" indent="-285750">
              <a:buFont typeface="Arial" pitchFamily="34" charset="0"/>
              <a:buChar char="•"/>
              <a:defRPr/>
            </a:pPr>
            <a:endParaRPr lang="cs-CZ" dirty="0" smtClean="0"/>
          </a:p>
          <a:p>
            <a:pPr lvl="2" indent="-285750">
              <a:buFont typeface="Arial" pitchFamily="34" charset="0"/>
              <a:buChar char="•"/>
              <a:defRPr/>
            </a:pPr>
            <a:r>
              <a:rPr lang="cs-CZ" dirty="0" smtClean="0"/>
              <a:t>Neuhrazené pohledávky</a:t>
            </a:r>
          </a:p>
          <a:p>
            <a:pPr lvl="2" indent="-285750">
              <a:buFont typeface="Arial" pitchFamily="34" charset="0"/>
              <a:buChar char="•"/>
              <a:defRPr/>
            </a:pPr>
            <a:r>
              <a:rPr lang="cs-CZ" dirty="0" smtClean="0"/>
              <a:t>Vývoj pohledávek</a:t>
            </a:r>
          </a:p>
          <a:p>
            <a:pPr lvl="2" indent="-285750">
              <a:buFont typeface="Arial" pitchFamily="34" charset="0"/>
              <a:buChar char="•"/>
              <a:defRPr/>
            </a:pPr>
            <a:r>
              <a:rPr lang="cs-CZ" dirty="0" smtClean="0"/>
              <a:t>Neuhrazené faktury</a:t>
            </a:r>
          </a:p>
          <a:p>
            <a:pPr lvl="2" indent="-285750">
              <a:buFont typeface="Arial" pitchFamily="34" charset="0"/>
              <a:buChar char="•"/>
              <a:defRPr/>
            </a:pPr>
            <a:r>
              <a:rPr lang="cs-CZ" dirty="0" smtClean="0"/>
              <a:t>Vývoj faktur</a:t>
            </a:r>
          </a:p>
          <a:p>
            <a:pPr lvl="2" indent="-285750"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77" r="2677"/>
          <a:stretch/>
        </p:blipFill>
        <p:spPr bwMode="auto">
          <a:xfrm>
            <a:off x="-180528" y="941115"/>
            <a:ext cx="89630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1622424" y="2204864"/>
            <a:ext cx="484632" cy="978408"/>
          </a:xfrm>
          <a:prstGeom prst="down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17" y="3356992"/>
            <a:ext cx="8113365" cy="15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214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800" b="1" i="1"/>
            </a:lvl1pPr>
          </a:lstStyle>
          <a:p>
            <a:r>
              <a:rPr lang="cs-CZ" dirty="0"/>
              <a:t>Manažerský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 marL="742950" indent="-285750">
              <a:buFont typeface="Arial" pitchFamily="34" charset="0"/>
              <a:buChar char="•"/>
              <a:defRPr lang="cs-CZ" sz="2800" dirty="0" smtClean="0">
                <a:solidFill>
                  <a:srgbClr val="000099"/>
                </a:solidFill>
                <a:latin typeface="+mn-lt"/>
                <a:cs typeface="+mn-cs"/>
              </a:defRPr>
            </a:lvl2pPr>
            <a:lvl3pPr marL="1143000" indent="-228600">
              <a:defRPr lang="cs-CZ" sz="2400" dirty="0" smtClean="0">
                <a:solidFill>
                  <a:srgbClr val="000099"/>
                </a:solidFill>
                <a:latin typeface="+mn-lt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lvl="2" indent="-285750"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30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843808" y="1700808"/>
            <a:ext cx="484632" cy="978408"/>
          </a:xfrm>
          <a:prstGeom prst="down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4638"/>
            <a:ext cx="169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8065"/>
            <a:ext cx="8172896" cy="12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515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cs-CZ" sz="2800" b="1" i="1" dirty="0" smtClean="0"/>
              <a:t>Řízení a kontrola hospodaření </a:t>
            </a:r>
            <a:endParaRPr lang="cs-CZ" sz="2800" b="1" i="1" baseline="30000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91060" y="1484313"/>
            <a:ext cx="626531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534988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dirty="0" smtClean="0">
                <a:solidFill>
                  <a:srgbClr val="CC0000"/>
                </a:solidFill>
                <a:latin typeface="+mn-lt"/>
              </a:rPr>
              <a:t>Shrnutí</a:t>
            </a:r>
            <a:r>
              <a:rPr lang="cs-CZ" sz="2000" b="1" dirty="0">
                <a:solidFill>
                  <a:srgbClr val="000099"/>
                </a:solidFill>
                <a:latin typeface="+mn-lt"/>
              </a:rPr>
              <a:t>	</a:t>
            </a:r>
            <a:endParaRPr lang="cs-CZ" sz="2000" b="1" dirty="0" smtClean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dirty="0">
                <a:solidFill>
                  <a:srgbClr val="000099"/>
                </a:solidFill>
              </a:rPr>
              <a:t>IS </a:t>
            </a:r>
            <a:r>
              <a:rPr lang="cs-CZ" sz="2400" b="1" dirty="0" err="1">
                <a:solidFill>
                  <a:srgbClr val="000099"/>
                </a:solidFill>
              </a:rPr>
              <a:t>R@dnice</a:t>
            </a: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smtClean="0">
                <a:solidFill>
                  <a:srgbClr val="000099"/>
                </a:solidFill>
              </a:rPr>
              <a:t>VERA</a:t>
            </a:r>
            <a:r>
              <a:rPr lang="cs-CZ" sz="2400" b="1" baseline="30000" dirty="0" smtClean="0">
                <a:solidFill>
                  <a:srgbClr val="000099"/>
                </a:solidFill>
              </a:rPr>
              <a:t>®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Komplexnost</a:t>
            </a:r>
          </a:p>
          <a:p>
            <a:pPr marL="800100" lvl="1" indent="-34290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Integrace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dirty="0" smtClean="0">
                <a:solidFill>
                  <a:srgbClr val="000099"/>
                </a:solidFill>
                <a:latin typeface="+mn-lt"/>
              </a:rPr>
              <a:t>Řízení a kontrola</a:t>
            </a:r>
          </a:p>
          <a:p>
            <a:pPr marL="800100" lvl="1" indent="-34290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cs-CZ" sz="1600" b="1" dirty="0">
                <a:solidFill>
                  <a:srgbClr val="000099"/>
                </a:solidFill>
              </a:rPr>
              <a:t>Zákon o finanční kontrole</a:t>
            </a:r>
          </a:p>
          <a:p>
            <a:pPr marL="800100" lvl="1" indent="-34290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cs-CZ" sz="1600" b="1" dirty="0">
                <a:solidFill>
                  <a:srgbClr val="000099"/>
                </a:solidFill>
              </a:rPr>
              <a:t>Zákon o rozpočtové odpovědnosti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dirty="0" smtClean="0">
                <a:solidFill>
                  <a:srgbClr val="000099"/>
                </a:solidFill>
                <a:latin typeface="+mn-lt"/>
              </a:rPr>
              <a:t>Podpora pro manažery</a:t>
            </a:r>
          </a:p>
          <a:p>
            <a:pPr marL="800100" lvl="1" indent="-34290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cs-CZ" sz="1600" b="1" dirty="0">
                <a:solidFill>
                  <a:srgbClr val="000099"/>
                </a:solidFill>
              </a:rPr>
              <a:t>Informace na jednom místě</a:t>
            </a:r>
          </a:p>
        </p:txBody>
      </p:sp>
    </p:spTree>
    <p:extLst>
      <p:ext uri="{BB962C8B-B14F-4D97-AF65-F5344CB8AC3E}">
        <p14:creationId xmlns:p14="http://schemas.microsoft.com/office/powerpoint/2010/main" xmlns="" val="30096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2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2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2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6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2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8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2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2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2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2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4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82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6711"/>
            <a:ext cx="9144000" cy="36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endParaRPr lang="cs-CZ" sz="44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sv-SE" sz="3200" b="1" dirty="0" smtClean="0">
                <a:solidFill>
                  <a:srgbClr val="C00000"/>
                </a:solidFill>
              </a:rPr>
              <a:t>EKONOMIKA R</a:t>
            </a:r>
            <a:r>
              <a:rPr lang="cs-CZ" sz="3200" b="1" dirty="0" smtClean="0">
                <a:solidFill>
                  <a:srgbClr val="C00000"/>
                </a:solidFill>
              </a:rPr>
              <a:t>@</a:t>
            </a:r>
            <a:r>
              <a:rPr lang="cs-CZ" sz="3200" b="1" dirty="0" err="1" smtClean="0">
                <a:solidFill>
                  <a:srgbClr val="C00000"/>
                </a:solidFill>
              </a:rPr>
              <a:t>dnice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sv-SE" sz="3200" b="1" dirty="0" smtClean="0">
                <a:solidFill>
                  <a:srgbClr val="C00000"/>
                </a:solidFill>
              </a:rPr>
              <a:t>V</a:t>
            </a:r>
            <a:r>
              <a:rPr lang="cs-CZ" sz="3200" b="1" dirty="0" smtClean="0">
                <a:solidFill>
                  <a:srgbClr val="C00000"/>
                </a:solidFill>
              </a:rPr>
              <a:t>ERA</a:t>
            </a:r>
            <a:r>
              <a:rPr lang="cs-CZ" sz="3200" b="1" baseline="30000" dirty="0" smtClean="0">
                <a:solidFill>
                  <a:srgbClr val="C00000"/>
                </a:solidFill>
              </a:rPr>
              <a:t>®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3200" b="1" dirty="0" smtClean="0">
                <a:solidFill>
                  <a:srgbClr val="000099"/>
                </a:solidFill>
              </a:rPr>
              <a:t>=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sv-SE" sz="3200" b="1" dirty="0" smtClean="0">
                <a:solidFill>
                  <a:srgbClr val="000099"/>
                </a:solidFill>
              </a:rPr>
              <a:t>EKONOMIKA VE</a:t>
            </a:r>
            <a:r>
              <a:rPr lang="cs-CZ" sz="3200" b="1" dirty="0" smtClean="0">
                <a:solidFill>
                  <a:srgbClr val="000099"/>
                </a:solidFill>
              </a:rPr>
              <a:t>Ř</a:t>
            </a:r>
            <a:r>
              <a:rPr lang="sv-SE" sz="3200" b="1" dirty="0" smtClean="0">
                <a:solidFill>
                  <a:srgbClr val="000099"/>
                </a:solidFill>
              </a:rPr>
              <a:t>EJN</a:t>
            </a:r>
            <a:r>
              <a:rPr lang="cs-CZ" sz="3200" b="1" dirty="0" smtClean="0">
                <a:solidFill>
                  <a:srgbClr val="000099"/>
                </a:solidFill>
              </a:rPr>
              <a:t>É</a:t>
            </a:r>
            <a:r>
              <a:rPr lang="sv-SE" sz="3200" b="1" dirty="0" smtClean="0">
                <a:solidFill>
                  <a:srgbClr val="000099"/>
                </a:solidFill>
              </a:rPr>
              <a:t> SPR</a:t>
            </a:r>
            <a:r>
              <a:rPr lang="cs-CZ" sz="3200" b="1" dirty="0" smtClean="0">
                <a:solidFill>
                  <a:srgbClr val="000099"/>
                </a:solidFill>
              </a:rPr>
              <a:t>Á</a:t>
            </a:r>
            <a:r>
              <a:rPr lang="sv-SE" sz="3200" b="1" dirty="0" smtClean="0">
                <a:solidFill>
                  <a:srgbClr val="000099"/>
                </a:solidFill>
              </a:rPr>
              <a:t>VY 2013-14</a:t>
            </a:r>
            <a:endParaRPr lang="cs-CZ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67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6711"/>
            <a:ext cx="9144000" cy="36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endParaRPr lang="cs-CZ" sz="4400" b="1" dirty="0">
              <a:solidFill>
                <a:srgbClr val="000099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3800" y="4838700"/>
            <a:ext cx="4105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cs-CZ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458" y="1141790"/>
            <a:ext cx="3144502" cy="44474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866" y="1141789"/>
            <a:ext cx="3144502" cy="44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 txBox="1">
            <a:spLocks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sz="2800" b="1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916113"/>
            <a:ext cx="8229600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9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cs-CZ" sz="4000" b="1" dirty="0" smtClean="0"/>
              <a:t>Zodpovíme Vaše dotazy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sz="15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cs-CZ" sz="15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 cstate="print">
            <a:lum bright="20000" contrast="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7164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7544" y="1556792"/>
            <a:ext cx="4248150" cy="2447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cs-CZ" sz="3600" b="1" dirty="0">
                <a:solidFill>
                  <a:srgbClr val="000099"/>
                </a:solidFill>
                <a:latin typeface="+mj-lt"/>
              </a:rPr>
              <a:t>Těšíme se</a:t>
            </a:r>
            <a:br>
              <a:rPr lang="cs-CZ" sz="3600" b="1" dirty="0">
                <a:solidFill>
                  <a:srgbClr val="000099"/>
                </a:solidFill>
                <a:latin typeface="+mj-lt"/>
              </a:rPr>
            </a:br>
            <a:r>
              <a:rPr lang="cs-CZ" sz="3600" b="1" dirty="0">
                <a:solidFill>
                  <a:srgbClr val="000099"/>
                </a:solidFill>
                <a:latin typeface="+mj-lt"/>
              </a:rPr>
              <a:t>na spolupráci</a:t>
            </a:r>
            <a:br>
              <a:rPr lang="cs-CZ" sz="3600" b="1" dirty="0">
                <a:solidFill>
                  <a:srgbClr val="000099"/>
                </a:solidFill>
                <a:latin typeface="+mj-lt"/>
              </a:rPr>
            </a:br>
            <a:r>
              <a:rPr lang="cs-CZ" sz="3600" b="1" dirty="0">
                <a:solidFill>
                  <a:srgbClr val="000099"/>
                </a:solidFill>
                <a:latin typeface="+mj-lt"/>
              </a:rPr>
              <a:t>s Vámi </a:t>
            </a:r>
            <a:r>
              <a:rPr lang="cs-CZ" sz="3600" b="1" dirty="0" smtClean="0">
                <a:solidFill>
                  <a:srgbClr val="000099"/>
                </a:solidFill>
                <a:latin typeface="+mj-lt"/>
              </a:rPr>
              <a:t>!</a:t>
            </a:r>
            <a:endParaRPr lang="cs-CZ" sz="3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 flipV="1">
            <a:off x="0" y="1412875"/>
            <a:ext cx="9144000" cy="460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5940152" y="5542558"/>
            <a:ext cx="2511425" cy="9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sz="1600" b="1" dirty="0" smtClean="0">
                <a:solidFill>
                  <a:srgbClr val="002060"/>
                </a:solidFill>
              </a:rPr>
              <a:t>Ing. Adam Kožina</a:t>
            </a:r>
            <a:endParaRPr lang="cs-CZ" sz="16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sz="1600" b="1" dirty="0"/>
              <a:t>VERA, spol. s r.o</a:t>
            </a:r>
            <a:r>
              <a:rPr lang="cs-CZ" sz="1600" b="1" dirty="0" smtClean="0"/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cs-CZ" sz="1600" b="1" dirty="0" smtClean="0">
                <a:hlinkClick r:id="rId3"/>
              </a:rPr>
              <a:t>www.vera.cz</a:t>
            </a:r>
            <a:r>
              <a:rPr lang="cs-CZ" sz="1600" b="1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412825"/>
            <a:ext cx="9144000" cy="36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4400" b="1" dirty="0" smtClean="0">
                <a:solidFill>
                  <a:srgbClr val="000099"/>
                </a:solidFill>
              </a:rPr>
              <a:t>IS </a:t>
            </a:r>
            <a:r>
              <a:rPr lang="cs-CZ" sz="4400" b="1" dirty="0">
                <a:solidFill>
                  <a:srgbClr val="000099"/>
                </a:solidFill>
              </a:rPr>
              <a:t>R@dnice </a:t>
            </a:r>
            <a:r>
              <a:rPr lang="cs-CZ" sz="4400" b="1" dirty="0" smtClean="0">
                <a:solidFill>
                  <a:srgbClr val="000099"/>
                </a:solidFill>
              </a:rPr>
              <a:t>VERA</a:t>
            </a:r>
            <a:r>
              <a:rPr lang="cs-CZ" sz="4400" b="1" baseline="30000" dirty="0" smtClean="0">
                <a:solidFill>
                  <a:srgbClr val="000099"/>
                </a:solidFill>
              </a:rPr>
              <a:t>®</a:t>
            </a: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pro </a:t>
            </a:r>
            <a:r>
              <a:rPr lang="cs-CZ" sz="2400" b="1" dirty="0">
                <a:solidFill>
                  <a:srgbClr val="C00000"/>
                </a:solidFill>
              </a:rPr>
              <a:t>efektivní podporu řízení a rozhodování</a:t>
            </a:r>
          </a:p>
          <a:p>
            <a:pPr algn="ctr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endParaRPr lang="cs-CZ" sz="4400" b="1" dirty="0">
              <a:solidFill>
                <a:srgbClr val="000099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3800" y="4838700"/>
            <a:ext cx="4105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cs-CZ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8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5"/>
            <a:ext cx="3412321" cy="44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6265863" cy="53292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 b="1" dirty="0" smtClean="0"/>
              <a:t>Tvorba rozpočtu</a:t>
            </a:r>
          </a:p>
          <a:p>
            <a:pPr>
              <a:lnSpc>
                <a:spcPct val="80000"/>
              </a:lnSpc>
            </a:pPr>
            <a:endParaRPr lang="cs-CZ" sz="1200" b="1" dirty="0" smtClean="0">
              <a:solidFill>
                <a:srgbClr val="000099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Účetnictví</a:t>
            </a:r>
          </a:p>
          <a:p>
            <a:pPr>
              <a:lnSpc>
                <a:spcPct val="80000"/>
              </a:lnSpc>
            </a:pPr>
            <a:endParaRPr lang="cs-CZ" sz="1400" b="1" dirty="0" smtClean="0"/>
          </a:p>
          <a:p>
            <a:pPr>
              <a:lnSpc>
                <a:spcPct val="80000"/>
              </a:lnSpc>
            </a:pPr>
            <a:r>
              <a:rPr lang="cs-CZ" sz="1400" b="1" dirty="0" smtClean="0"/>
              <a:t>Správa pohledávek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evidenční agendy rozpočtových příjmů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evidenční agendy ekonomické činnosti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Příjmy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Vymáhání pohledávek</a:t>
            </a:r>
          </a:p>
          <a:p>
            <a:pPr>
              <a:lnSpc>
                <a:spcPct val="80000"/>
              </a:lnSpc>
            </a:pPr>
            <a:endParaRPr lang="cs-CZ" sz="1200" dirty="0" smtClean="0">
              <a:solidFill>
                <a:srgbClr val="000099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Platební moduly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Banka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Pokladna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Platební terminály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SIPO</a:t>
            </a:r>
          </a:p>
          <a:p>
            <a:pPr>
              <a:lnSpc>
                <a:spcPct val="80000"/>
              </a:lnSpc>
            </a:pPr>
            <a:endParaRPr lang="cs-CZ" sz="1200" dirty="0" smtClean="0">
              <a:solidFill>
                <a:srgbClr val="000099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Řízení výdajů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Rozvojové plány a projekty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Smlouvy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Objednávky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Výdaje</a:t>
            </a:r>
          </a:p>
          <a:p>
            <a:pPr>
              <a:lnSpc>
                <a:spcPct val="80000"/>
              </a:lnSpc>
            </a:pPr>
            <a:endParaRPr lang="cs-CZ" sz="1400" dirty="0" smtClean="0">
              <a:solidFill>
                <a:srgbClr val="000099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cs-CZ" sz="1400" b="1" dirty="0" smtClean="0"/>
              <a:t>Majetkové agendy</a:t>
            </a:r>
          </a:p>
          <a:p>
            <a:pPr lvl="1">
              <a:lnSpc>
                <a:spcPct val="80000"/>
              </a:lnSpc>
            </a:pPr>
            <a:r>
              <a:rPr lang="cs-CZ" sz="1400" b="1" dirty="0" smtClean="0">
                <a:solidFill>
                  <a:srgbClr val="000099"/>
                </a:solidFill>
                <a:effectLst/>
              </a:rPr>
              <a:t>Majetek – budovy, pozemky, movitý, operativa</a:t>
            </a:r>
          </a:p>
          <a:p>
            <a:pPr lvl="1">
              <a:lnSpc>
                <a:spcPct val="80000"/>
              </a:lnSpc>
            </a:pPr>
            <a:r>
              <a:rPr lang="cs-CZ" sz="1400" b="1" dirty="0">
                <a:solidFill>
                  <a:srgbClr val="000099"/>
                </a:solidFill>
              </a:rPr>
              <a:t>S</a:t>
            </a:r>
            <a:r>
              <a:rPr lang="cs-CZ" sz="1400" b="1" dirty="0" smtClean="0">
                <a:solidFill>
                  <a:srgbClr val="000099"/>
                </a:solidFill>
                <a:effectLst/>
              </a:rPr>
              <a:t>klady</a:t>
            </a:r>
          </a:p>
          <a:p>
            <a:pPr>
              <a:lnSpc>
                <a:spcPct val="80000"/>
              </a:lnSpc>
            </a:pPr>
            <a:endParaRPr lang="cs-CZ" sz="1200" dirty="0" smtClean="0">
              <a:solidFill>
                <a:srgbClr val="000099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cs-CZ" sz="12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cs-CZ" sz="1600" b="0" dirty="0" smtClean="0">
              <a:effectLst/>
            </a:endParaRP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468560" y="333375"/>
            <a:ext cx="867544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800" b="1" i="1" dirty="0" smtClean="0">
                <a:solidFill>
                  <a:srgbClr val="000099"/>
                </a:solidFill>
              </a:rPr>
              <a:t>Ekonomické agendy</a:t>
            </a:r>
            <a:endParaRPr lang="cs-CZ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0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416800" cy="49688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cs-CZ" sz="1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cs-CZ" sz="1400" b="1" dirty="0">
              <a:solidFill>
                <a:srgbClr val="000099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endParaRPr lang="cs-CZ" sz="1400" dirty="0"/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000" b="1" kern="1200" dirty="0">
                <a:solidFill>
                  <a:srgbClr val="000099"/>
                </a:solidFill>
                <a:cs typeface="Arial" charset="0"/>
              </a:rPr>
              <a:t>Komplexní řešení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000" b="1" kern="1200" dirty="0">
                <a:solidFill>
                  <a:srgbClr val="000099"/>
                </a:solidFill>
                <a:cs typeface="Arial" charset="0"/>
              </a:rPr>
              <a:t>Vzájemná provázanost jednotlivých </a:t>
            </a:r>
            <a:r>
              <a:rPr lang="cs-CZ" sz="2000" b="1" kern="1200" dirty="0" smtClean="0">
                <a:solidFill>
                  <a:srgbClr val="000099"/>
                </a:solidFill>
                <a:cs typeface="Arial" charset="0"/>
              </a:rPr>
              <a:t>agend</a:t>
            </a:r>
            <a:endParaRPr lang="cs-CZ" sz="2000" b="1" kern="1200" dirty="0">
              <a:solidFill>
                <a:srgbClr val="000099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000" b="1" kern="1200" dirty="0" smtClean="0">
                <a:solidFill>
                  <a:srgbClr val="000099"/>
                </a:solidFill>
                <a:cs typeface="Arial" charset="0"/>
              </a:rPr>
              <a:t>Síť </a:t>
            </a:r>
            <a:r>
              <a:rPr lang="cs-CZ" sz="2000" b="1" kern="1200" dirty="0">
                <a:solidFill>
                  <a:srgbClr val="000099"/>
                </a:solidFill>
                <a:cs typeface="Arial" charset="0"/>
              </a:rPr>
              <a:t>kontrol</a:t>
            </a: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000" b="1" kern="1200" dirty="0">
                <a:solidFill>
                  <a:srgbClr val="000099"/>
                </a:solidFill>
                <a:cs typeface="Arial" charset="0"/>
              </a:rPr>
              <a:t>Logické vazby (systémové, uživatelské</a:t>
            </a:r>
            <a:r>
              <a:rPr lang="cs-CZ" sz="2000" b="1" kern="1200" dirty="0" smtClean="0">
                <a:solidFill>
                  <a:srgbClr val="000099"/>
                </a:solidFill>
                <a:cs typeface="Arial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cs-CZ" sz="1800" b="1" dirty="0" smtClean="0"/>
          </a:p>
          <a:p>
            <a:pPr>
              <a:lnSpc>
                <a:spcPct val="80000"/>
              </a:lnSpc>
            </a:pPr>
            <a:endParaRPr lang="cs-CZ" sz="18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sz="2400" b="1" kern="1200" dirty="0" smtClean="0">
                <a:solidFill>
                  <a:srgbClr val="C00000"/>
                </a:solidFill>
                <a:cs typeface="Arial" charset="0"/>
              </a:rPr>
              <a:t>Integrace </a:t>
            </a:r>
            <a:r>
              <a:rPr lang="cs-CZ" sz="2400" b="1" kern="1200" dirty="0">
                <a:solidFill>
                  <a:srgbClr val="C00000"/>
                </a:solidFill>
                <a:cs typeface="Arial" charset="0"/>
              </a:rPr>
              <a:t>systému </a:t>
            </a:r>
            <a:r>
              <a:rPr lang="cs-CZ" sz="2400" b="1" kern="120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cs-CZ" sz="2400" b="1" kern="1200" dirty="0" smtClean="0">
                <a:solidFill>
                  <a:srgbClr val="C00000"/>
                </a:solidFill>
                <a:cs typeface="Arial" charset="0"/>
              </a:rPr>
            </a:br>
            <a:r>
              <a:rPr lang="cs-CZ" sz="2400" b="1" kern="1200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sz="2400" b="1" kern="1200" dirty="0">
                <a:solidFill>
                  <a:srgbClr val="C00000"/>
                </a:solidFill>
                <a:cs typeface="Arial" charset="0"/>
              </a:rPr>
              <a:t> cílem posílení strategického i operativního řízení, </a:t>
            </a:r>
            <a:r>
              <a:rPr lang="cs-CZ" sz="2400" b="1" kern="1200" dirty="0" smtClean="0">
                <a:solidFill>
                  <a:srgbClr val="C00000"/>
                </a:solidFill>
                <a:cs typeface="Arial" charset="0"/>
              </a:rPr>
              <a:t>kontrol </a:t>
            </a:r>
            <a:r>
              <a:rPr lang="cs-CZ" sz="2400" b="1" kern="1200" dirty="0">
                <a:solidFill>
                  <a:srgbClr val="C00000"/>
                </a:solidFill>
                <a:cs typeface="Arial" charset="0"/>
              </a:rPr>
              <a:t>a plánovaného rozdělování finančních zdrojů</a:t>
            </a:r>
          </a:p>
          <a:p>
            <a:pPr>
              <a:lnSpc>
                <a:spcPct val="80000"/>
              </a:lnSpc>
            </a:pPr>
            <a:endParaRPr lang="cs-CZ" sz="1800" b="1" dirty="0" smtClean="0"/>
          </a:p>
          <a:p>
            <a:pPr marL="0" indent="0" algn="ctr">
              <a:lnSpc>
                <a:spcPct val="80000"/>
              </a:lnSpc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cs-CZ" sz="2000" b="1" kern="1200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560" y="333375"/>
            <a:ext cx="867544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800" b="1" i="1" dirty="0" smtClean="0">
                <a:solidFill>
                  <a:srgbClr val="000099"/>
                </a:solidFill>
              </a:rPr>
              <a:t>Ekonomické agendy</a:t>
            </a:r>
            <a:endParaRPr lang="cs-CZ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0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416800" cy="49688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 smtClean="0"/>
              <a:t>Nejen pro ÚSC</a:t>
            </a:r>
          </a:p>
          <a:p>
            <a:pPr>
              <a:lnSpc>
                <a:spcPct val="80000"/>
              </a:lnSpc>
            </a:pPr>
            <a:endParaRPr lang="cs-CZ" sz="24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Postaven pro více účetních jednotek</a:t>
            </a: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jednotná metodika pro ekonomické řízení</a:t>
            </a:r>
          </a:p>
          <a:p>
            <a:pPr marL="0" indent="0" algn="ctr">
              <a:lnSpc>
                <a:spcPct val="80000"/>
              </a:lnSpc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e</a:t>
            </a:r>
            <a:r>
              <a:rPr lang="cs-CZ" sz="2400" b="1" dirty="0" smtClean="0">
                <a:solidFill>
                  <a:srgbClr val="C00000"/>
                </a:solidFill>
              </a:rPr>
              <a:t>fektivní příprava pro změny roku 2014 (Konsolidace)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3851920" y="2564904"/>
            <a:ext cx="720080" cy="978408"/>
          </a:xfrm>
          <a:prstGeom prst="downArrow">
            <a:avLst/>
          </a:prstGeom>
          <a:solidFill>
            <a:srgbClr val="666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560" y="333375"/>
            <a:ext cx="867544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800" b="1" i="1" dirty="0" smtClean="0">
                <a:solidFill>
                  <a:srgbClr val="000099"/>
                </a:solidFill>
              </a:rPr>
              <a:t>Ekonomické agendy</a:t>
            </a:r>
            <a:endParaRPr lang="cs-CZ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3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66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6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3712" y="214536"/>
            <a:ext cx="8686800" cy="838200"/>
          </a:xfrm>
        </p:spPr>
        <p:txBody>
          <a:bodyPr/>
          <a:lstStyle/>
          <a:p>
            <a:pPr algn="l" eaLnBrk="1" hangingPunct="1"/>
            <a:r>
              <a:rPr lang="cs-CZ" sz="2800" b="1" i="1" dirty="0">
                <a:solidFill>
                  <a:srgbClr val="000099"/>
                </a:solidFill>
              </a:rPr>
              <a:t>Jak to funguje – oblast </a:t>
            </a:r>
            <a:r>
              <a:rPr lang="cs-CZ" sz="2800" b="1" i="1" dirty="0" smtClean="0">
                <a:solidFill>
                  <a:srgbClr val="000099"/>
                </a:solidFill>
              </a:rPr>
              <a:t>výdajů</a:t>
            </a:r>
            <a:endParaRPr lang="cs-CZ" sz="2800" b="1" i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1956079" y="1921561"/>
            <a:ext cx="2281429" cy="1204018"/>
            <a:chOff x="1956079" y="1921561"/>
            <a:chExt cx="2281429" cy="1204018"/>
          </a:xfrm>
        </p:grpSpPr>
        <p:sp>
          <p:nvSpPr>
            <p:cNvPr id="39" name="Obdélník 38"/>
            <p:cNvSpPr/>
            <p:nvPr/>
          </p:nvSpPr>
          <p:spPr bwMode="auto">
            <a:xfrm>
              <a:off x="1956079" y="1921561"/>
              <a:ext cx="2281429" cy="1189356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7427" name="TextovéPole 39"/>
            <p:cNvSpPr txBox="1">
              <a:spLocks noChangeArrowheads="1"/>
            </p:cNvSpPr>
            <p:nvPr/>
          </p:nvSpPr>
          <p:spPr bwMode="auto">
            <a:xfrm>
              <a:off x="2043340" y="1956028"/>
              <a:ext cx="210065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Vystavení</a:t>
              </a:r>
              <a:r>
                <a:rPr lang="cs-CZ" b="1" dirty="0" smtClean="0">
                  <a:solidFill>
                    <a:schemeClr val="accent4"/>
                  </a:solidFill>
                  <a:latin typeface="Arial" charset="0"/>
                </a:rPr>
                <a:t> </a:t>
              </a:r>
              <a:r>
                <a:rPr lang="cs-CZ" b="1" dirty="0" smtClean="0">
                  <a:latin typeface="Arial" charset="0"/>
                </a:rPr>
                <a:t>smlouvy</a:t>
              </a: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Zápis rozpočtového krytí</a:t>
              </a:r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952134" y="3246144"/>
            <a:ext cx="2281429" cy="1204018"/>
            <a:chOff x="1952134" y="3246144"/>
            <a:chExt cx="2281429" cy="1204018"/>
          </a:xfrm>
        </p:grpSpPr>
        <p:sp>
          <p:nvSpPr>
            <p:cNvPr id="29" name="Obdélník 28"/>
            <p:cNvSpPr/>
            <p:nvPr/>
          </p:nvSpPr>
          <p:spPr bwMode="auto">
            <a:xfrm>
              <a:off x="1952134" y="3246144"/>
              <a:ext cx="2281429" cy="1189356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TextovéPole 39"/>
            <p:cNvSpPr txBox="1">
              <a:spLocks noChangeArrowheads="1"/>
            </p:cNvSpPr>
            <p:nvPr/>
          </p:nvSpPr>
          <p:spPr bwMode="auto">
            <a:xfrm>
              <a:off x="2039395" y="3280611"/>
              <a:ext cx="210065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Vystavení</a:t>
              </a:r>
              <a:r>
                <a:rPr lang="cs-CZ" b="1" dirty="0" smtClean="0">
                  <a:solidFill>
                    <a:schemeClr val="accent4"/>
                  </a:solidFill>
                  <a:latin typeface="Arial" charset="0"/>
                </a:rPr>
                <a:t> </a:t>
              </a:r>
              <a:r>
                <a:rPr lang="cs-CZ" b="1" dirty="0" smtClean="0">
                  <a:latin typeface="Arial" charset="0"/>
                </a:rPr>
                <a:t>objednávky</a:t>
              </a: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Zápis rozpočtového krytí</a:t>
              </a:r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latin typeface="Arial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621180" y="1907122"/>
            <a:ext cx="2009960" cy="2498593"/>
            <a:chOff x="4621180" y="1907122"/>
            <a:chExt cx="2009960" cy="2498593"/>
          </a:xfrm>
        </p:grpSpPr>
        <p:sp>
          <p:nvSpPr>
            <p:cNvPr id="32" name="Obdélník 31"/>
            <p:cNvSpPr/>
            <p:nvPr/>
          </p:nvSpPr>
          <p:spPr bwMode="auto">
            <a:xfrm>
              <a:off x="4621180" y="1907122"/>
              <a:ext cx="2009960" cy="2498593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3" name="TextovéPole 39"/>
            <p:cNvSpPr txBox="1">
              <a:spLocks noChangeArrowheads="1"/>
            </p:cNvSpPr>
            <p:nvPr/>
          </p:nvSpPr>
          <p:spPr bwMode="auto">
            <a:xfrm>
              <a:off x="4698058" y="2043910"/>
              <a:ext cx="1850695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cs-CZ" b="1" dirty="0" smtClean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Zápis</a:t>
              </a:r>
              <a:r>
                <a:rPr lang="cs-CZ" b="1" dirty="0" smtClean="0">
                  <a:solidFill>
                    <a:schemeClr val="accent4"/>
                  </a:solidFill>
                  <a:latin typeface="Arial" charset="0"/>
                </a:rPr>
                <a:t> </a:t>
              </a:r>
              <a:r>
                <a:rPr lang="cs-CZ" b="1" dirty="0" smtClean="0">
                  <a:latin typeface="Arial" charset="0"/>
                </a:rPr>
                <a:t>faktury</a:t>
              </a:r>
            </a:p>
            <a:p>
              <a:pPr algn="ctr" eaLnBrk="1" hangingPunct="1"/>
              <a:endParaRPr lang="cs-CZ" b="1" dirty="0" smtClean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Zápis čísla smlouvy nebo objednávky</a:t>
              </a:r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43" name="Přímá spojovací šipka 40"/>
          <p:cNvCxnSpPr>
            <a:cxnSpLocks noChangeShapeType="1"/>
          </p:cNvCxnSpPr>
          <p:nvPr/>
        </p:nvCxnSpPr>
        <p:spPr bwMode="auto">
          <a:xfrm>
            <a:off x="4154120" y="2532578"/>
            <a:ext cx="450529" cy="23068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Přímá spojovací šipka 40"/>
          <p:cNvCxnSpPr>
            <a:cxnSpLocks noChangeShapeType="1"/>
          </p:cNvCxnSpPr>
          <p:nvPr/>
        </p:nvCxnSpPr>
        <p:spPr bwMode="auto">
          <a:xfrm flipV="1">
            <a:off x="4131631" y="3880229"/>
            <a:ext cx="495508" cy="14238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Přímá spojovací šipka 40"/>
          <p:cNvCxnSpPr>
            <a:cxnSpLocks noChangeShapeType="1"/>
          </p:cNvCxnSpPr>
          <p:nvPr/>
        </p:nvCxnSpPr>
        <p:spPr bwMode="auto">
          <a:xfrm flipH="1">
            <a:off x="914009" y="1333832"/>
            <a:ext cx="3217624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Skupina 8"/>
          <p:cNvGrpSpPr/>
          <p:nvPr/>
        </p:nvGrpSpPr>
        <p:grpSpPr>
          <a:xfrm>
            <a:off x="6912154" y="1881155"/>
            <a:ext cx="2097296" cy="2533099"/>
            <a:chOff x="6912154" y="1881155"/>
            <a:chExt cx="2097296" cy="2533099"/>
          </a:xfrm>
        </p:grpSpPr>
        <p:sp>
          <p:nvSpPr>
            <p:cNvPr id="36" name="Obdélník 35"/>
            <p:cNvSpPr/>
            <p:nvPr/>
          </p:nvSpPr>
          <p:spPr bwMode="auto">
            <a:xfrm>
              <a:off x="6912154" y="1881155"/>
              <a:ext cx="2097296" cy="2446032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7" name="TextovéPole 39"/>
            <p:cNvSpPr txBox="1">
              <a:spLocks noChangeArrowheads="1"/>
            </p:cNvSpPr>
            <p:nvPr/>
          </p:nvSpPr>
          <p:spPr bwMode="auto">
            <a:xfrm>
              <a:off x="6992372" y="1952041"/>
              <a:ext cx="1931111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cs-CZ" b="1" dirty="0" smtClean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Zaúčtování závazku</a:t>
              </a: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 smtClean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 smtClean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Zaúčtování platby</a:t>
              </a:r>
            </a:p>
            <a:p>
              <a:pPr algn="ctr" eaLnBrk="1" hangingPunct="1"/>
              <a:endParaRPr lang="cs-CZ" b="1" dirty="0" smtClean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Finanční odbor</a:t>
              </a:r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49" name="Přímá spojovací šipka 40"/>
          <p:cNvCxnSpPr>
            <a:cxnSpLocks noChangeShapeType="1"/>
          </p:cNvCxnSpPr>
          <p:nvPr/>
        </p:nvCxnSpPr>
        <p:spPr bwMode="auto">
          <a:xfrm>
            <a:off x="5472293" y="1599540"/>
            <a:ext cx="0" cy="373883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" name="Skupina 10"/>
          <p:cNvGrpSpPr/>
          <p:nvPr/>
        </p:nvGrpSpPr>
        <p:grpSpPr>
          <a:xfrm>
            <a:off x="702450" y="4496278"/>
            <a:ext cx="4629720" cy="1759504"/>
            <a:chOff x="702450" y="4496278"/>
            <a:chExt cx="4629720" cy="1759504"/>
          </a:xfrm>
        </p:grpSpPr>
        <p:cxnSp>
          <p:nvCxnSpPr>
            <p:cNvPr id="55" name="Přímá spojovací šipka 40"/>
            <p:cNvCxnSpPr>
              <a:cxnSpLocks noChangeShapeType="1"/>
            </p:cNvCxnSpPr>
            <p:nvPr/>
          </p:nvCxnSpPr>
          <p:spPr bwMode="auto">
            <a:xfrm flipV="1">
              <a:off x="3937887" y="5085185"/>
              <a:ext cx="0" cy="384108"/>
            </a:xfrm>
            <a:prstGeom prst="straightConnector1">
              <a:avLst/>
            </a:prstGeom>
            <a:noFill/>
            <a:ln w="38100" algn="ctr">
              <a:solidFill>
                <a:schemeClr val="accent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0" name="Skupina 9"/>
            <p:cNvGrpSpPr/>
            <p:nvPr/>
          </p:nvGrpSpPr>
          <p:grpSpPr>
            <a:xfrm>
              <a:off x="702450" y="4496278"/>
              <a:ext cx="4629720" cy="1759504"/>
              <a:chOff x="702450" y="4496278"/>
              <a:chExt cx="4629720" cy="1759504"/>
            </a:xfrm>
          </p:grpSpPr>
          <p:sp>
            <p:nvSpPr>
              <p:cNvPr id="6" name="Obdélník 38"/>
              <p:cNvSpPr/>
              <p:nvPr/>
            </p:nvSpPr>
            <p:spPr bwMode="auto">
              <a:xfrm>
                <a:off x="839946" y="5415755"/>
                <a:ext cx="1584325" cy="840027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cs-CZ" b="1" dirty="0">
                    <a:solidFill>
                      <a:srgbClr val="000099"/>
                    </a:solidFill>
                    <a:latin typeface="Arial" charset="0"/>
                  </a:rPr>
                  <a:t>Rozpočet</a:t>
                </a:r>
              </a:p>
            </p:txBody>
          </p:sp>
          <p:sp>
            <p:nvSpPr>
              <p:cNvPr id="7" name="Obdélník 38"/>
              <p:cNvSpPr/>
              <p:nvPr/>
            </p:nvSpPr>
            <p:spPr bwMode="auto">
              <a:xfrm>
                <a:off x="3184589" y="5415755"/>
                <a:ext cx="1518978" cy="840027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cs-CZ" b="1" dirty="0">
                    <a:solidFill>
                      <a:srgbClr val="000099"/>
                    </a:solidFill>
                    <a:latin typeface="Arial" charset="0"/>
                  </a:rPr>
                  <a:t>Účetnictví</a:t>
                </a:r>
              </a:p>
            </p:txBody>
          </p:sp>
          <p:cxnSp>
            <p:nvCxnSpPr>
              <p:cNvPr id="50" name="Přímá spojovací šipka 40"/>
              <p:cNvCxnSpPr>
                <a:cxnSpLocks noChangeShapeType="1"/>
              </p:cNvCxnSpPr>
              <p:nvPr/>
            </p:nvCxnSpPr>
            <p:spPr bwMode="auto">
              <a:xfrm flipH="1">
                <a:off x="2424271" y="5782231"/>
                <a:ext cx="681572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1" name="Vodorovný svitek 50"/>
              <p:cNvSpPr/>
              <p:nvPr/>
            </p:nvSpPr>
            <p:spPr>
              <a:xfrm>
                <a:off x="702450" y="4496278"/>
                <a:ext cx="4629720" cy="720080"/>
              </a:xfrm>
              <a:prstGeom prst="horizontalScroll">
                <a:avLst/>
              </a:prstGeom>
              <a:noFill/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i="1" dirty="0" smtClean="0">
                    <a:solidFill>
                      <a:schemeClr val="tx1"/>
                    </a:solidFill>
                  </a:rPr>
                  <a:t>Kontroly rozpočtu</a:t>
                </a:r>
                <a:endParaRPr lang="cs-CZ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Přímá spojovací šipka 40"/>
              <p:cNvCxnSpPr>
                <a:cxnSpLocks noChangeShapeType="1"/>
              </p:cNvCxnSpPr>
              <p:nvPr/>
            </p:nvCxnSpPr>
            <p:spPr bwMode="auto">
              <a:xfrm flipV="1">
                <a:off x="1632109" y="5024304"/>
                <a:ext cx="0" cy="384108"/>
              </a:xfrm>
              <a:prstGeom prst="straightConnector1">
                <a:avLst/>
              </a:prstGeom>
              <a:noFill/>
              <a:ln w="38100" algn="ctr">
                <a:solidFill>
                  <a:schemeClr val="accent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3" name="Skupina 2"/>
          <p:cNvGrpSpPr/>
          <p:nvPr/>
        </p:nvGrpSpPr>
        <p:grpSpPr>
          <a:xfrm>
            <a:off x="101672" y="1881154"/>
            <a:ext cx="1629142" cy="2565308"/>
            <a:chOff x="101672" y="1881154"/>
            <a:chExt cx="1629142" cy="2565308"/>
          </a:xfrm>
        </p:grpSpPr>
        <p:sp>
          <p:nvSpPr>
            <p:cNvPr id="38" name="Obdélník 37"/>
            <p:cNvSpPr/>
            <p:nvPr/>
          </p:nvSpPr>
          <p:spPr bwMode="auto">
            <a:xfrm>
              <a:off x="101672" y="1881154"/>
              <a:ext cx="1629142" cy="2565308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>
              <a:spLocks noChangeArrowheads="1"/>
            </p:cNvSpPr>
            <p:nvPr/>
          </p:nvSpPr>
          <p:spPr bwMode="auto">
            <a:xfrm>
              <a:off x="163983" y="2157035"/>
              <a:ext cx="150005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cs-CZ" b="1" dirty="0" smtClean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r>
                <a:rPr lang="cs-CZ" b="1" dirty="0" smtClean="0">
                  <a:solidFill>
                    <a:srgbClr val="000099"/>
                  </a:solidFill>
                  <a:latin typeface="Arial" charset="0"/>
                </a:rPr>
                <a:t>Zaevidování</a:t>
              </a:r>
              <a:r>
                <a:rPr lang="cs-CZ" b="1" dirty="0" smtClean="0">
                  <a:solidFill>
                    <a:schemeClr val="accent4"/>
                  </a:solidFill>
                  <a:latin typeface="Arial" charset="0"/>
                </a:rPr>
                <a:t> </a:t>
              </a:r>
              <a:r>
                <a:rPr lang="cs-CZ" b="1" dirty="0">
                  <a:latin typeface="Arial" charset="0"/>
                </a:rPr>
                <a:t>projektu</a:t>
              </a:r>
            </a:p>
            <a:p>
              <a:pPr algn="ctr" eaLnBrk="1" hangingPunct="1"/>
              <a:endParaRPr lang="cs-CZ" b="1" dirty="0">
                <a:solidFill>
                  <a:schemeClr val="accent4"/>
                </a:solidFill>
                <a:latin typeface="Arial" charset="0"/>
              </a:endParaRPr>
            </a:p>
            <a:p>
              <a:pPr algn="ctr" eaLnBrk="1" hangingPunct="1"/>
              <a:endParaRPr lang="cs-CZ" b="1" dirty="0" smtClean="0">
                <a:latin typeface="Arial" charset="0"/>
              </a:endParaRPr>
            </a:p>
            <a:p>
              <a:pPr algn="ctr" eaLnBrk="1" hangingPunct="1"/>
              <a:r>
                <a:rPr lang="cs-CZ" b="1" dirty="0">
                  <a:solidFill>
                    <a:srgbClr val="000099"/>
                  </a:solidFill>
                  <a:latin typeface="Arial" charset="0"/>
                </a:rPr>
                <a:t>Zápis ORG,  rozpočtového krytí</a:t>
              </a:r>
            </a:p>
            <a:p>
              <a:pPr algn="ctr" eaLnBrk="1" hangingPunct="1"/>
              <a:endParaRPr lang="cs-CZ" b="1" dirty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41" name="Přímá spojnice se šipkou 40"/>
          <p:cNvCxnSpPr/>
          <p:nvPr/>
        </p:nvCxnSpPr>
        <p:spPr>
          <a:xfrm flipH="1">
            <a:off x="3002460" y="1333832"/>
            <a:ext cx="14850" cy="60435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Přímá spojovací šipka 40"/>
          <p:cNvCxnSpPr>
            <a:cxnSpLocks noChangeShapeType="1"/>
          </p:cNvCxnSpPr>
          <p:nvPr/>
        </p:nvCxnSpPr>
        <p:spPr bwMode="auto">
          <a:xfrm>
            <a:off x="1559770" y="2623280"/>
            <a:ext cx="450529" cy="0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Přímá spojovací šipka 40"/>
          <p:cNvCxnSpPr>
            <a:cxnSpLocks noChangeShapeType="1"/>
          </p:cNvCxnSpPr>
          <p:nvPr/>
        </p:nvCxnSpPr>
        <p:spPr bwMode="auto">
          <a:xfrm>
            <a:off x="1582029" y="3791824"/>
            <a:ext cx="450529" cy="0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Přímá spojnice se šipkou 25"/>
          <p:cNvCxnSpPr/>
          <p:nvPr/>
        </p:nvCxnSpPr>
        <p:spPr>
          <a:xfrm>
            <a:off x="1001618" y="1483489"/>
            <a:ext cx="1" cy="45470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Přímá spojovací šipka 40"/>
          <p:cNvCxnSpPr>
            <a:cxnSpLocks noChangeShapeType="1"/>
          </p:cNvCxnSpPr>
          <p:nvPr/>
        </p:nvCxnSpPr>
        <p:spPr bwMode="auto">
          <a:xfrm>
            <a:off x="6503759" y="3096842"/>
            <a:ext cx="450529" cy="0"/>
          </a:xfrm>
          <a:prstGeom prst="straightConnector1">
            <a:avLst/>
          </a:prstGeom>
          <a:noFill/>
          <a:ln w="38100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Obdélník 13"/>
          <p:cNvSpPr/>
          <p:nvPr/>
        </p:nvSpPr>
        <p:spPr>
          <a:xfrm>
            <a:off x="4233563" y="1052736"/>
            <a:ext cx="2270196" cy="546804"/>
          </a:xfrm>
          <a:prstGeom prst="rect">
            <a:avLst/>
          </a:prstGeom>
          <a:solidFill>
            <a:srgbClr val="DAFED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0099"/>
                </a:solidFill>
              </a:rPr>
              <a:t>Úhrada faktury</a:t>
            </a:r>
            <a:endParaRPr lang="cs-CZ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827088" y="5151436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sz="2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6711"/>
            <a:ext cx="9144000" cy="36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cs-CZ" sz="4400" b="1" dirty="0" smtClean="0">
                <a:solidFill>
                  <a:srgbClr val="000099"/>
                </a:solidFill>
              </a:rPr>
              <a:t>Řízení a kontrola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03800" y="4838700"/>
            <a:ext cx="41052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cs-CZ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8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416800" cy="49688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cs-CZ" sz="1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endParaRPr lang="cs-CZ" sz="2000" b="1" kern="1200" dirty="0" smtClean="0">
              <a:solidFill>
                <a:srgbClr val="000099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endParaRPr lang="cs-CZ" sz="2000" b="1" kern="1200" dirty="0" smtClean="0">
              <a:solidFill>
                <a:srgbClr val="000099"/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None/>
              <a:defRPr/>
            </a:pPr>
            <a:endParaRPr lang="cs-CZ" sz="2000" b="1" kern="1200" dirty="0" smtClean="0">
              <a:solidFill>
                <a:srgbClr val="000099"/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buNone/>
              <a:defRPr/>
            </a:pPr>
            <a:endParaRPr lang="cs-CZ" sz="2000" b="1" kern="1200" dirty="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10000"/>
              </a:spcBef>
              <a:buClr>
                <a:srgbClr val="000099"/>
              </a:buClr>
              <a:defRPr/>
            </a:pPr>
            <a:r>
              <a:rPr lang="cs-CZ" sz="2400" b="1" i="1" dirty="0" smtClean="0">
                <a:solidFill>
                  <a:srgbClr val="000099"/>
                </a:solidFill>
              </a:rPr>
              <a:t>Řízení a kontrola</a:t>
            </a:r>
            <a:endParaRPr lang="cs-CZ" sz="2400" b="1" i="1" dirty="0">
              <a:solidFill>
                <a:srgbClr val="000099"/>
              </a:solidFill>
            </a:endParaRPr>
          </a:p>
          <a:p>
            <a:pPr marL="266700"/>
            <a:endParaRPr lang="cs-CZ" sz="24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108975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3569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Výchozí návrh">
  <a:themeElements>
    <a:clrScheme name="Vlastní 4">
      <a:dk1>
        <a:srgbClr val="C41230"/>
      </a:dk1>
      <a:lt1>
        <a:srgbClr val="FFFFFF"/>
      </a:lt1>
      <a:dk2>
        <a:srgbClr val="002060"/>
      </a:dk2>
      <a:lt2>
        <a:srgbClr val="808080"/>
      </a:lt2>
      <a:accent1>
        <a:srgbClr val="BBE0E3"/>
      </a:accent1>
      <a:accent2>
        <a:srgbClr val="0000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A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410</Words>
  <Application>Microsoft Office PowerPoint</Application>
  <PresentationFormat>Předvádění na obrazovce (4:3)</PresentationFormat>
  <Paragraphs>224</Paragraphs>
  <Slides>27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Výchozí návrh</vt:lpstr>
      <vt:lpstr>Snímek 1</vt:lpstr>
      <vt:lpstr>Řízení a kontrola hospodaření </vt:lpstr>
      <vt:lpstr>Snímek 3</vt:lpstr>
      <vt:lpstr>Snímek 4</vt:lpstr>
      <vt:lpstr>Snímek 5</vt:lpstr>
      <vt:lpstr>Snímek 6</vt:lpstr>
      <vt:lpstr>Jak to funguje – oblast výdajů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Řešení  IS Radnice VERA®</vt:lpstr>
      <vt:lpstr>Finanční přehledy</vt:lpstr>
      <vt:lpstr>Manažerský informační systém</vt:lpstr>
      <vt:lpstr>Manažerský informační systém</vt:lpstr>
      <vt:lpstr>Manažerský informační systém</vt:lpstr>
      <vt:lpstr>Manažerský informační systém</vt:lpstr>
      <vt:lpstr>Řízení a kontrola hospodaření </vt:lpstr>
      <vt:lpstr>Snímek 24</vt:lpstr>
      <vt:lpstr>Snímek 25</vt:lpstr>
      <vt:lpstr>Snímek 26</vt:lpstr>
      <vt:lpstr>Snímek 27</vt:lpstr>
    </vt:vector>
  </TitlesOfParts>
  <Company>VERA, spol. s r. 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Miroslava Vošoustová</dc:creator>
  <cp:lastModifiedBy>Marika</cp:lastModifiedBy>
  <cp:revision>253</cp:revision>
  <cp:lastPrinted>2013-02-20T08:20:49Z</cp:lastPrinted>
  <dcterms:created xsi:type="dcterms:W3CDTF">2009-10-21T20:48:09Z</dcterms:created>
  <dcterms:modified xsi:type="dcterms:W3CDTF">2013-05-24T06:44:49Z</dcterms:modified>
</cp:coreProperties>
</file>